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
  </p:notesMasterIdLst>
  <p:sldIdLst>
    <p:sldId id="256" r:id="rId2"/>
    <p:sldId id="257" r:id="rId3"/>
    <p:sldId id="270" r:id="rId4"/>
    <p:sldId id="277" r:id="rId5"/>
    <p:sldId id="272" r:id="rId6"/>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3" d="100"/>
          <a:sy n="103" d="100"/>
        </p:scale>
        <p:origin x="185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Calibri"/>
      </a:defRPr>
    </a:lvl1pPr>
    <a:lvl2pPr indent="228600" latinLnBrk="0">
      <a:defRPr sz="1200">
        <a:latin typeface="+mn-lt"/>
        <a:ea typeface="+mn-ea"/>
        <a:cs typeface="+mn-cs"/>
        <a:sym typeface="Calibri"/>
      </a:defRPr>
    </a:lvl2pPr>
    <a:lvl3pPr indent="457200" latinLnBrk="0">
      <a:defRPr sz="1200">
        <a:latin typeface="+mn-lt"/>
        <a:ea typeface="+mn-ea"/>
        <a:cs typeface="+mn-cs"/>
        <a:sym typeface="Calibri"/>
      </a:defRPr>
    </a:lvl3pPr>
    <a:lvl4pPr indent="685800" latinLnBrk="0">
      <a:defRPr sz="1200">
        <a:latin typeface="+mn-lt"/>
        <a:ea typeface="+mn-ea"/>
        <a:cs typeface="+mn-cs"/>
        <a:sym typeface="Calibri"/>
      </a:defRPr>
    </a:lvl4pPr>
    <a:lvl5pPr indent="914400" latinLnBrk="0">
      <a:defRPr sz="1200">
        <a:latin typeface="+mn-lt"/>
        <a:ea typeface="+mn-ea"/>
        <a:cs typeface="+mn-cs"/>
        <a:sym typeface="Calibri"/>
      </a:defRPr>
    </a:lvl5pPr>
    <a:lvl6pPr indent="1143000" latinLnBrk="0">
      <a:defRPr sz="1200">
        <a:latin typeface="+mn-lt"/>
        <a:ea typeface="+mn-ea"/>
        <a:cs typeface="+mn-cs"/>
        <a:sym typeface="Calibri"/>
      </a:defRPr>
    </a:lvl6pPr>
    <a:lvl7pPr indent="1371600" latinLnBrk="0">
      <a:defRPr sz="1200">
        <a:latin typeface="+mn-lt"/>
        <a:ea typeface="+mn-ea"/>
        <a:cs typeface="+mn-cs"/>
        <a:sym typeface="Calibri"/>
      </a:defRPr>
    </a:lvl7pPr>
    <a:lvl8pPr indent="1600200" latinLnBrk="0">
      <a:defRPr sz="1200">
        <a:latin typeface="+mn-lt"/>
        <a:ea typeface="+mn-ea"/>
        <a:cs typeface="+mn-cs"/>
        <a:sym typeface="Calibri"/>
      </a:defRPr>
    </a:lvl8pPr>
    <a:lvl9pPr indent="1828800" latinLnBrk="0">
      <a:defRPr sz="1200">
        <a:latin typeface="+mn-lt"/>
        <a:ea typeface="+mn-ea"/>
        <a:cs typeface="+mn-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2" name="Body Level One…"/>
          <p:cNvSpPr txBox="1">
            <a:spLocks noGrp="1"/>
          </p:cNvSpPr>
          <p:nvPr>
            <p:ph type="body" sz="quarter" idx="1"/>
          </p:nvPr>
        </p:nvSpPr>
        <p:spPr>
          <a:xfrm>
            <a:off x="1371600" y="3886200"/>
            <a:ext cx="6400800" cy="1752600"/>
          </a:xfrm>
          <a:prstGeom prst="rect">
            <a:avLst/>
          </a:prstGeom>
        </p:spPr>
        <p:txBody>
          <a:bodyPr/>
          <a:lstStyle>
            <a:lvl1pPr marL="0" indent="0" algn="ctr">
              <a:buSzTx/>
              <a:buFontTx/>
              <a:buNone/>
              <a:defRPr>
                <a:solidFill>
                  <a:srgbClr val="888888"/>
                </a:solidFill>
              </a:defRPr>
            </a:lvl1pPr>
            <a:lvl2pPr marL="0" indent="457200" algn="ctr">
              <a:buSzTx/>
              <a:buFontTx/>
              <a:buNone/>
              <a:defRPr>
                <a:solidFill>
                  <a:srgbClr val="888888"/>
                </a:solidFill>
              </a:defRPr>
            </a:lvl2pPr>
            <a:lvl3pPr marL="0" indent="914400" algn="ctr">
              <a:buSzTx/>
              <a:buFontTx/>
              <a:buNone/>
              <a:defRPr>
                <a:solidFill>
                  <a:srgbClr val="888888"/>
                </a:solidFill>
              </a:defRPr>
            </a:lvl3pPr>
            <a:lvl4pPr marL="0" indent="1371600" algn="ctr">
              <a:buSzTx/>
              <a:buFontTx/>
              <a:buNone/>
              <a:defRPr>
                <a:solidFill>
                  <a:srgbClr val="888888"/>
                </a:solidFill>
              </a:defRPr>
            </a:lvl4pPr>
            <a:lvl5pPr marL="0" indent="1828800" algn="ctr">
              <a:buSzTx/>
              <a:buFontTx/>
              <a:buNone/>
              <a:defRPr>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722312" y="4406900"/>
            <a:ext cx="7772401" cy="1362075"/>
          </a:xfrm>
          <a:prstGeom prst="rect">
            <a:avLst/>
          </a:prstGeom>
        </p:spPr>
        <p:txBody>
          <a:bodyPr anchor="t"/>
          <a:lstStyle>
            <a:lvl1pPr algn="l">
              <a:defRPr sz="4000" b="1" cap="all"/>
            </a:lvl1pPr>
          </a:lstStyle>
          <a:p>
            <a:r>
              <a:t>Title Text</a:t>
            </a:r>
          </a:p>
        </p:txBody>
      </p:sp>
      <p:sp>
        <p:nvSpPr>
          <p:cNvPr id="30" name="Body Level One…"/>
          <p:cNvSpPr txBox="1">
            <a:spLocks noGrp="1"/>
          </p:cNvSpPr>
          <p:nvPr>
            <p:ph type="body" sz="quarter" idx="1"/>
          </p:nvPr>
        </p:nvSpPr>
        <p:spPr>
          <a:xfrm>
            <a:off x="722312" y="2906713"/>
            <a:ext cx="7772401" cy="1500188"/>
          </a:xfrm>
          <a:prstGeom prst="rect">
            <a:avLst/>
          </a:prstGeom>
        </p:spPr>
        <p:txBody>
          <a:bodyPr anchor="b"/>
          <a:lstStyle>
            <a:lvl1pPr marL="0" indent="0">
              <a:spcBef>
                <a:spcPts val="400"/>
              </a:spcBef>
              <a:buSzTx/>
              <a:buFontTx/>
              <a:buNone/>
              <a:defRPr sz="2000">
                <a:solidFill>
                  <a:srgbClr val="888888"/>
                </a:solidFill>
              </a:defRPr>
            </a:lvl1pPr>
            <a:lvl2pPr marL="0" indent="457200">
              <a:spcBef>
                <a:spcPts val="400"/>
              </a:spcBef>
              <a:buSzTx/>
              <a:buFontTx/>
              <a:buNone/>
              <a:defRPr sz="2000">
                <a:solidFill>
                  <a:srgbClr val="888888"/>
                </a:solidFill>
              </a:defRPr>
            </a:lvl2pPr>
            <a:lvl3pPr marL="0" indent="914400">
              <a:spcBef>
                <a:spcPts val="400"/>
              </a:spcBef>
              <a:buSzTx/>
              <a:buFontTx/>
              <a:buNone/>
              <a:defRPr sz="2000">
                <a:solidFill>
                  <a:srgbClr val="888888"/>
                </a:solidFill>
              </a:defRPr>
            </a:lvl3pPr>
            <a:lvl4pPr marL="0" indent="1371600">
              <a:spcBef>
                <a:spcPts val="400"/>
              </a:spcBef>
              <a:buSzTx/>
              <a:buFontTx/>
              <a:buNone/>
              <a:defRPr sz="2000">
                <a:solidFill>
                  <a:srgbClr val="888888"/>
                </a:solidFill>
              </a:defRPr>
            </a:lvl4pPr>
            <a:lvl5pPr marL="0" indent="1828800">
              <a:spcBef>
                <a:spcPts val="400"/>
              </a:spcBef>
              <a:buSzTx/>
              <a:buFontTx/>
              <a:buNone/>
              <a:defRPr sz="2000">
                <a:solidFill>
                  <a:srgbClr val="888888"/>
                </a:solidFill>
              </a:defRPr>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457200" y="1600200"/>
            <a:ext cx="4038600" cy="4525963"/>
          </a:xfrm>
          <a:prstGeom prst="rect">
            <a:avLst/>
          </a:prstGeom>
        </p:spPr>
        <p:txBody>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p>
            <a:r>
              <a:t>Title Text</a:t>
            </a:r>
          </a:p>
        </p:txBody>
      </p:sp>
      <p:sp>
        <p:nvSpPr>
          <p:cNvPr id="48" name="Body Level One…"/>
          <p:cNvSpPr txBox="1">
            <a:spLocks noGrp="1"/>
          </p:cNvSpPr>
          <p:nvPr>
            <p:ph type="body" sz="quarter" idx="1"/>
          </p:nvPr>
        </p:nvSpPr>
        <p:spPr>
          <a:xfrm>
            <a:off x="457200" y="1535112"/>
            <a:ext cx="4040188" cy="639763"/>
          </a:xfrm>
          <a:prstGeom prst="rect">
            <a:avLst/>
          </a:prstGeom>
        </p:spPr>
        <p:txBody>
          <a:bodyPr anchor="b"/>
          <a:lstStyle>
            <a:lvl1pPr marL="0" indent="0">
              <a:spcBef>
                <a:spcPts val="500"/>
              </a:spcBef>
              <a:buSzTx/>
              <a:buFontTx/>
              <a:buNone/>
              <a:defRPr sz="2400" b="1"/>
            </a:lvl1pPr>
            <a:lvl2pPr marL="0" indent="457200">
              <a:spcBef>
                <a:spcPts val="500"/>
              </a:spcBef>
              <a:buSzTx/>
              <a:buFontTx/>
              <a:buNone/>
              <a:defRPr sz="2400" b="1"/>
            </a:lvl2pPr>
            <a:lvl3pPr marL="0" indent="914400">
              <a:spcBef>
                <a:spcPts val="500"/>
              </a:spcBef>
              <a:buSzTx/>
              <a:buFontTx/>
              <a:buNone/>
              <a:defRPr sz="2400" b="1"/>
            </a:lvl3pPr>
            <a:lvl4pPr marL="0" indent="1371600">
              <a:spcBef>
                <a:spcPts val="500"/>
              </a:spcBef>
              <a:buSzTx/>
              <a:buFontTx/>
              <a:buNone/>
              <a:defRPr sz="2400" b="1"/>
            </a:lvl4pPr>
            <a:lvl5pPr marL="0" indent="1828800">
              <a:spcBef>
                <a:spcPts val="500"/>
              </a:spcBef>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4645025" y="1535112"/>
            <a:ext cx="4041775" cy="639763"/>
          </a:xfrm>
          <a:prstGeom prst="rect">
            <a:avLst/>
          </a:prstGeom>
        </p:spPr>
        <p:txBody>
          <a:bodyPr anchor="b"/>
          <a:lstStyle/>
          <a:p>
            <a:pPr marL="0" indent="0">
              <a:spcBef>
                <a:spcPts val="500"/>
              </a:spcBef>
              <a:buSzTx/>
              <a:buFontTx/>
              <a:buNone/>
              <a:defRPr sz="2400" b="1"/>
            </a:pPr>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457200" y="273050"/>
            <a:ext cx="3008314" cy="1162050"/>
          </a:xfrm>
          <a:prstGeom prst="rect">
            <a:avLst/>
          </a:prstGeom>
        </p:spPr>
        <p:txBody>
          <a:bodyPr anchor="b"/>
          <a:lstStyle>
            <a:lvl1pPr algn="l">
              <a:defRPr sz="2000" b="1"/>
            </a:lvl1pPr>
          </a:lstStyle>
          <a:p>
            <a:r>
              <a:t>Title Text</a:t>
            </a:r>
          </a:p>
        </p:txBody>
      </p:sp>
      <p:sp>
        <p:nvSpPr>
          <p:cNvPr id="73" name="Body Level One…"/>
          <p:cNvSpPr txBox="1">
            <a:spLocks noGrp="1"/>
          </p:cNvSpPr>
          <p:nvPr>
            <p:ph type="body" idx="1"/>
          </p:nvPr>
        </p:nvSpPr>
        <p:spPr>
          <a:xfrm>
            <a:off x="3575050" y="273050"/>
            <a:ext cx="5111750" cy="5853113"/>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half" idx="21"/>
          </p:nvPr>
        </p:nvSpPr>
        <p:spPr>
          <a:xfrm>
            <a:off x="457199" y="1435100"/>
            <a:ext cx="3008315" cy="4691063"/>
          </a:xfrm>
          <a:prstGeom prst="rect">
            <a:avLst/>
          </a:prstGeom>
        </p:spPr>
        <p:txBody>
          <a:bodyPr/>
          <a:lstStyle/>
          <a:p>
            <a:pPr marL="0" indent="0">
              <a:spcBef>
                <a:spcPts val="300"/>
              </a:spcBef>
              <a:buSzTx/>
              <a:buFontTx/>
              <a:buNone/>
              <a:defRPr sz="1400"/>
            </a:pPr>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1792288" y="4800600"/>
            <a:ext cx="5486401" cy="566738"/>
          </a:xfrm>
          <a:prstGeom prst="rect">
            <a:avLst/>
          </a:prstGeom>
        </p:spPr>
        <p:txBody>
          <a:bodyPr anchor="b"/>
          <a:lstStyle>
            <a:lvl1pPr algn="l">
              <a:defRPr sz="2000" b="1"/>
            </a:lvl1pPr>
          </a:lstStyle>
          <a:p>
            <a:r>
              <a:t>Title Text</a:t>
            </a:r>
          </a:p>
        </p:txBody>
      </p:sp>
      <p:sp>
        <p:nvSpPr>
          <p:cNvPr id="83" name="Picture Placeholder 2"/>
          <p:cNvSpPr>
            <a:spLocks noGrp="1"/>
          </p:cNvSpPr>
          <p:nvPr>
            <p:ph type="pic" sz="half" idx="21"/>
          </p:nvPr>
        </p:nvSpPr>
        <p:spPr>
          <a:xfrm>
            <a:off x="1792288" y="612775"/>
            <a:ext cx="5486401" cy="4114800"/>
          </a:xfrm>
          <a:prstGeom prst="rect">
            <a:avLst/>
          </a:prstGeom>
        </p:spPr>
        <p:txBody>
          <a:bodyPr lIns="91439" rIns="91439">
            <a:noAutofit/>
          </a:bodyPr>
          <a:lstStyle/>
          <a:p>
            <a:endParaRPr/>
          </a:p>
        </p:txBody>
      </p:sp>
      <p:sp>
        <p:nvSpPr>
          <p:cNvPr id="84" name="Body Level One…"/>
          <p:cNvSpPr txBox="1">
            <a:spLocks noGrp="1"/>
          </p:cNvSpPr>
          <p:nvPr>
            <p:ph type="body" sz="quarter" idx="1"/>
          </p:nvPr>
        </p:nvSpPr>
        <p:spPr>
          <a:xfrm>
            <a:off x="1792288" y="5367337"/>
            <a:ext cx="5486401" cy="804863"/>
          </a:xfrm>
          <a:prstGeom prst="rect">
            <a:avLst/>
          </a:prstGeom>
        </p:spPr>
        <p:txBody>
          <a:bodyPr/>
          <a:lstStyle>
            <a:lvl1pPr marL="0" indent="0">
              <a:spcBef>
                <a:spcPts val="300"/>
              </a:spcBef>
              <a:buSzTx/>
              <a:buFontTx/>
              <a:buNone/>
              <a:defRPr sz="1400"/>
            </a:lvl1pPr>
            <a:lvl2pPr marL="0" indent="457200">
              <a:spcBef>
                <a:spcPts val="300"/>
              </a:spcBef>
              <a:buSzTx/>
              <a:buFontTx/>
              <a:buNone/>
              <a:defRPr sz="1400"/>
            </a:lvl2pPr>
            <a:lvl3pPr marL="0" indent="914400">
              <a:spcBef>
                <a:spcPts val="300"/>
              </a:spcBef>
              <a:buSzTx/>
              <a:buFontTx/>
              <a:buNone/>
              <a:defRPr sz="1400"/>
            </a:lvl3pPr>
            <a:lvl4pPr marL="0" indent="1371600">
              <a:spcBef>
                <a:spcPts val="300"/>
              </a:spcBef>
              <a:buSzTx/>
              <a:buFontTx/>
              <a:buNone/>
              <a:defRPr sz="1400"/>
            </a:lvl4pPr>
            <a:lvl5pPr marL="0" indent="1828800">
              <a:spcBef>
                <a:spcPts val="300"/>
              </a:spcBef>
              <a:buSzTx/>
              <a:buFontTx/>
              <a:buNone/>
              <a:defRPr sz="14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457200" y="274638"/>
            <a:ext cx="8229600" cy="114300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Title Text</a:t>
            </a:r>
          </a:p>
        </p:txBody>
      </p:sp>
      <p:sp>
        <p:nvSpPr>
          <p:cNvPr id="3"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8428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6" r:id="rId6"/>
    <p:sldLayoutId id="2147483657" r:id="rId7"/>
  </p:sldLayoutIdLst>
  <p:transition spd="med"/>
  <p:txStyles>
    <p:titleStyle>
      <a:lvl1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1pPr>
      <a:lvl2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2pPr>
      <a:lvl3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3pPr>
      <a:lvl4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4pPr>
      <a:lvl5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5pPr>
      <a:lvl6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6pPr>
      <a:lvl7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7pPr>
      <a:lvl8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8pPr>
      <a:lvl9pPr marL="0" marR="0" indent="0" algn="ctr" defTabSz="457200" rtl="0" latinLnBrk="0">
        <a:lnSpc>
          <a:spcPct val="100000"/>
        </a:lnSpc>
        <a:spcBef>
          <a:spcPts val="0"/>
        </a:spcBef>
        <a:spcAft>
          <a:spcPts val="0"/>
        </a:spcAft>
        <a:buClrTx/>
        <a:buSzTx/>
        <a:buFontTx/>
        <a:buNone/>
        <a:tabLst/>
        <a:defRPr sz="4400" b="0" i="0" u="none" strike="noStrike" cap="none" spc="0" baseline="0">
          <a:solidFill>
            <a:srgbClr val="000000"/>
          </a:solidFill>
          <a:uFillTx/>
          <a:latin typeface="+mn-lt"/>
          <a:ea typeface="+mn-ea"/>
          <a:cs typeface="+mn-cs"/>
          <a:sym typeface="Calibri"/>
        </a:defRPr>
      </a:lvl9pPr>
    </p:titleStyle>
    <p:bodyStyle>
      <a:lvl1pPr marL="342900" marR="0" indent="-3429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1pPr>
      <a:lvl2pPr marL="783771" marR="0" indent="-326571"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2pPr>
      <a:lvl3pPr marL="1219200" marR="0" indent="-30480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3pPr>
      <a:lvl4pPr marL="17373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4pPr>
      <a:lvl5pPr marL="21945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5pPr>
      <a:lvl6pPr marL="26517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6pPr>
      <a:lvl7pPr marL="3108960" marR="0" indent="-365760"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7pPr>
      <a:lvl8pPr marL="35661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8pPr>
      <a:lvl9pPr marL="4023359" marR="0" indent="-365759" algn="l" defTabSz="457200" rtl="0" latinLnBrk="0">
        <a:lnSpc>
          <a:spcPct val="100000"/>
        </a:lnSpc>
        <a:spcBef>
          <a:spcPts val="700"/>
        </a:spcBef>
        <a:spcAft>
          <a:spcPts val="0"/>
        </a:spcAft>
        <a:buClrTx/>
        <a:buSzPct val="100000"/>
        <a:buFont typeface="Arial"/>
        <a:buChar char="•"/>
        <a:tabLst/>
        <a:defRPr sz="3200" b="0" i="0" u="none" strike="noStrike" cap="none" spc="0" baseline="0">
          <a:solidFill>
            <a:srgbClr val="000000"/>
          </a:solidFill>
          <a:uFillTx/>
          <a:latin typeface="+mn-lt"/>
          <a:ea typeface="+mn-ea"/>
          <a:cs typeface="+mn-cs"/>
          <a:sym typeface="Calibri"/>
        </a:defRPr>
      </a:lvl9pPr>
    </p:bodyStyle>
    <p:otherStyle>
      <a:lvl1pPr marL="0" marR="0" indent="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4572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Title 1"/>
          <p:cNvSpPr txBox="1">
            <a:spLocks noGrp="1"/>
          </p:cNvSpPr>
          <p:nvPr>
            <p:ph type="ctrTitle"/>
          </p:nvPr>
        </p:nvSpPr>
        <p:spPr>
          <a:xfrm>
            <a:off x="204873" y="2018998"/>
            <a:ext cx="8734247" cy="1470026"/>
          </a:xfrm>
          <a:prstGeom prst="rect">
            <a:avLst/>
          </a:prstGeom>
        </p:spPr>
        <p:txBody>
          <a:bodyPr>
            <a:normAutofit fontScale="90000"/>
          </a:bodyPr>
          <a:lstStyle/>
          <a:p>
            <a:pPr defTabSz="365760">
              <a:defRPr sz="3120"/>
            </a:pPr>
            <a:r>
              <a:rPr lang="nl-NL" b="1" dirty="0"/>
              <a:t>Agenda en documenten </a:t>
            </a:r>
            <a:br>
              <a:rPr lang="nl-NL" b="1" dirty="0"/>
            </a:br>
            <a:r>
              <a:rPr b="1" dirty="0"/>
              <a:t>Algemene </a:t>
            </a:r>
            <a:r>
              <a:rPr lang="nl-NL" b="1" dirty="0"/>
              <a:t>L</a:t>
            </a:r>
            <a:r>
              <a:rPr b="1" dirty="0" err="1"/>
              <a:t>edenvergadering</a:t>
            </a:r>
            <a:br>
              <a:rPr b="1" dirty="0"/>
            </a:br>
            <a:r>
              <a:rPr b="1" dirty="0"/>
              <a:t>Oudervereniging</a:t>
            </a:r>
          </a:p>
        </p:txBody>
      </p:sp>
      <p:sp>
        <p:nvSpPr>
          <p:cNvPr id="95" name="Subtitle 2"/>
          <p:cNvSpPr txBox="1">
            <a:spLocks noGrp="1"/>
          </p:cNvSpPr>
          <p:nvPr>
            <p:ph type="subTitle" sz="quarter" idx="1"/>
          </p:nvPr>
        </p:nvSpPr>
        <p:spPr>
          <a:xfrm>
            <a:off x="1283489" y="3429000"/>
            <a:ext cx="6400801" cy="510036"/>
          </a:xfrm>
          <a:prstGeom prst="rect">
            <a:avLst/>
          </a:prstGeom>
        </p:spPr>
        <p:txBody>
          <a:bodyPr/>
          <a:lstStyle>
            <a:lvl1pPr>
              <a:spcBef>
                <a:spcPts val="500"/>
              </a:spcBef>
              <a:defRPr sz="2400"/>
            </a:lvl1pPr>
          </a:lstStyle>
          <a:p>
            <a:r>
              <a:rPr lang="nl-NL" b="1" dirty="0">
                <a:solidFill>
                  <a:schemeClr val="accent6"/>
                </a:solidFill>
              </a:rPr>
              <a:t>10 oktober 2022</a:t>
            </a:r>
            <a:endParaRPr b="1" dirty="0">
              <a:solidFill>
                <a:schemeClr val="accent6"/>
              </a:solidFill>
            </a:endParaRPr>
          </a:p>
        </p:txBody>
      </p:sp>
      <p:pic>
        <p:nvPicPr>
          <p:cNvPr id="96" name="Picture 4" descr="Picture 4"/>
          <p:cNvPicPr>
            <a:picLocks noChangeAspect="1"/>
          </p:cNvPicPr>
          <p:nvPr/>
        </p:nvPicPr>
        <p:blipFill>
          <a:blip r:embed="rId2"/>
          <a:stretch>
            <a:fillRect/>
          </a:stretch>
        </p:blipFill>
        <p:spPr>
          <a:xfrm>
            <a:off x="291866" y="207786"/>
            <a:ext cx="8394934" cy="1825528"/>
          </a:xfrm>
          <a:prstGeom prst="rect">
            <a:avLst/>
          </a:prstGeom>
          <a:ln w="12700">
            <a:miter lim="400000"/>
          </a:ln>
        </p:spPr>
      </p:pic>
      <p:sp>
        <p:nvSpPr>
          <p:cNvPr id="97" name="Slide Number Placeholder 3"/>
          <p:cNvSpPr txBox="1">
            <a:spLocks noGrp="1"/>
          </p:cNvSpPr>
          <p:nvPr>
            <p:ph type="sldNum" sz="quarter" idx="2"/>
          </p:nvPr>
        </p:nvSpPr>
        <p:spPr>
          <a:xfrm>
            <a:off x="8505418" y="6414760"/>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1</a:t>
            </a:fld>
            <a:endParaRPr/>
          </a:p>
        </p:txBody>
      </p:sp>
      <p:pic>
        <p:nvPicPr>
          <p:cNvPr id="4098" name="Picture 2">
            <a:extLst>
              <a:ext uri="{FF2B5EF4-FFF2-40B4-BE49-F238E27FC236}">
                <a16:creationId xmlns:a16="http://schemas.microsoft.com/office/drawing/2014/main" id="{B9A8F736-6D6E-4668-A74D-2C4BE11B450A}"/>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27731"/>
          <a:stretch/>
        </p:blipFill>
        <p:spPr bwMode="auto">
          <a:xfrm>
            <a:off x="2213862" y="3982616"/>
            <a:ext cx="4716268" cy="2556296"/>
          </a:xfrm>
          <a:prstGeom prst="rect">
            <a:avLst/>
          </a:prstGeom>
          <a:noFill/>
          <a:ln w="19050">
            <a:solidFill>
              <a:schemeClr val="accent6"/>
            </a:solidFill>
          </a:ln>
          <a:extLst>
            <a:ext uri="{909E8E84-426E-40DD-AFC4-6F175D3DCCD1}">
              <a14:hiddenFill xmlns:a14="http://schemas.microsoft.com/office/drawing/2010/main">
                <a:solidFill>
                  <a:srgbClr val="FFFFFF"/>
                </a:solidFill>
              </a14:hiddenFill>
            </a:ext>
          </a:extLst>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Title 1"/>
          <p:cNvSpPr txBox="1">
            <a:spLocks noGrp="1"/>
          </p:cNvSpPr>
          <p:nvPr>
            <p:ph type="title"/>
          </p:nvPr>
        </p:nvSpPr>
        <p:spPr>
          <a:xfrm>
            <a:off x="366508" y="318237"/>
            <a:ext cx="8229601" cy="1143001"/>
          </a:xfrm>
          <a:prstGeom prst="rect">
            <a:avLst/>
          </a:prstGeom>
        </p:spPr>
        <p:txBody>
          <a:bodyPr>
            <a:normAutofit fontScale="90000"/>
          </a:bodyPr>
          <a:lstStyle/>
          <a:p>
            <a:pPr algn="l" defTabSz="352043">
              <a:defRPr sz="2464"/>
            </a:pPr>
            <a:br>
              <a:rPr dirty="0"/>
            </a:br>
            <a:br>
              <a:rPr dirty="0"/>
            </a:br>
            <a:r>
              <a:rPr b="1" dirty="0">
                <a:solidFill>
                  <a:schemeClr val="accent6"/>
                </a:solidFill>
              </a:rPr>
              <a:t>Agenda</a:t>
            </a:r>
          </a:p>
        </p:txBody>
      </p:sp>
      <p:sp>
        <p:nvSpPr>
          <p:cNvPr id="86" name="Content Placeholder 2"/>
          <p:cNvSpPr txBox="1">
            <a:spLocks noGrp="1"/>
          </p:cNvSpPr>
          <p:nvPr>
            <p:ph type="body" idx="1"/>
          </p:nvPr>
        </p:nvSpPr>
        <p:spPr>
          <a:xfrm>
            <a:off x="457200" y="1817760"/>
            <a:ext cx="8686800" cy="5085275"/>
          </a:xfrm>
          <a:prstGeom prst="rect">
            <a:avLst/>
          </a:prstGeom>
        </p:spPr>
        <p:txBody>
          <a:bodyPr/>
          <a:lstStyle/>
          <a:p>
            <a:pPr>
              <a:lnSpc>
                <a:spcPct val="104999"/>
              </a:lnSpc>
              <a:buFontTx/>
              <a:buAutoNum type="arabicPeriod"/>
              <a:defRPr sz="1800"/>
            </a:pPr>
            <a:r>
              <a:rPr lang="nl-NL" dirty="0"/>
              <a:t>Opening &amp; vaststellen agenda</a:t>
            </a:r>
          </a:p>
          <a:p>
            <a:pPr>
              <a:lnSpc>
                <a:spcPct val="104999"/>
              </a:lnSpc>
              <a:buFontTx/>
              <a:buAutoNum type="arabicPeriod"/>
              <a:defRPr sz="1800"/>
            </a:pPr>
            <a:r>
              <a:rPr lang="nl-NL" dirty="0"/>
              <a:t>Vaststellen de notulen ALV 2021</a:t>
            </a:r>
          </a:p>
          <a:p>
            <a:pPr>
              <a:lnSpc>
                <a:spcPct val="104999"/>
              </a:lnSpc>
              <a:buFontTx/>
              <a:buAutoNum type="arabicPeriod"/>
              <a:defRPr sz="1800"/>
            </a:pPr>
            <a:r>
              <a:rPr lang="nl-NL" dirty="0"/>
              <a:t>Voorstellen bestuur &amp; bestuurswijzigingen</a:t>
            </a:r>
          </a:p>
          <a:p>
            <a:pPr>
              <a:lnSpc>
                <a:spcPct val="104999"/>
              </a:lnSpc>
              <a:buFontTx/>
              <a:buAutoNum type="arabicPeriod"/>
              <a:defRPr sz="1800"/>
            </a:pPr>
            <a:r>
              <a:rPr lang="nl-NL" dirty="0"/>
              <a:t>Korte terugblik op 2021-2022</a:t>
            </a:r>
          </a:p>
          <a:p>
            <a:pPr>
              <a:lnSpc>
                <a:spcPct val="104999"/>
              </a:lnSpc>
              <a:buFontTx/>
              <a:buAutoNum type="arabicPeriod"/>
              <a:defRPr sz="1800"/>
            </a:pPr>
            <a:r>
              <a:rPr lang="nl-NL" dirty="0"/>
              <a:t>Jaarrekening 2021-2022 &amp; decharge bestuur</a:t>
            </a:r>
          </a:p>
          <a:p>
            <a:pPr>
              <a:lnSpc>
                <a:spcPct val="104999"/>
              </a:lnSpc>
              <a:buFontTx/>
              <a:buAutoNum type="arabicPeriod"/>
              <a:defRPr sz="1800"/>
            </a:pPr>
            <a:r>
              <a:rPr lang="nl-NL" dirty="0"/>
              <a:t>Hoofdpunten 2022-2023  </a:t>
            </a:r>
          </a:p>
          <a:p>
            <a:pPr>
              <a:lnSpc>
                <a:spcPct val="104999"/>
              </a:lnSpc>
              <a:buFontTx/>
              <a:buAutoNum type="arabicPeriod"/>
              <a:defRPr sz="1800"/>
            </a:pPr>
            <a:r>
              <a:rPr lang="nl-NL" dirty="0"/>
              <a:t>Begroting 2022-2023</a:t>
            </a:r>
          </a:p>
          <a:p>
            <a:pPr>
              <a:lnSpc>
                <a:spcPct val="104999"/>
              </a:lnSpc>
              <a:buFontTx/>
              <a:buAutoNum type="arabicPeriod"/>
              <a:defRPr sz="1800"/>
            </a:pPr>
            <a:r>
              <a:rPr lang="nl-NL" dirty="0"/>
              <a:t>Vaststellen kascommissie 2022-2023</a:t>
            </a:r>
          </a:p>
          <a:p>
            <a:pPr>
              <a:lnSpc>
                <a:spcPct val="104999"/>
              </a:lnSpc>
              <a:buSzTx/>
              <a:buFont typeface="Arial"/>
              <a:buAutoNum type="arabicPeriod" startAt="9"/>
              <a:defRPr sz="1800"/>
            </a:pPr>
            <a:r>
              <a:rPr lang="nl-NL" dirty="0"/>
              <a:t>Statuten wijziging &amp; raad van toezicht</a:t>
            </a:r>
          </a:p>
          <a:p>
            <a:pPr>
              <a:lnSpc>
                <a:spcPct val="104999"/>
              </a:lnSpc>
              <a:buSzTx/>
              <a:buAutoNum type="arabicPeriod" startAt="9"/>
              <a:defRPr sz="1800"/>
            </a:pPr>
            <a:r>
              <a:rPr lang="nl-NL" dirty="0"/>
              <a:t>WVTTK &amp; afsluiting</a:t>
            </a:r>
          </a:p>
        </p:txBody>
      </p:sp>
      <p:pic>
        <p:nvPicPr>
          <p:cNvPr id="87" name="Picture 4" descr="Picture 4"/>
          <p:cNvPicPr>
            <a:picLocks noChangeAspect="1"/>
          </p:cNvPicPr>
          <p:nvPr/>
        </p:nvPicPr>
        <p:blipFill>
          <a:blip r:embed="rId2"/>
          <a:stretch>
            <a:fillRect/>
          </a:stretch>
        </p:blipFill>
        <p:spPr>
          <a:xfrm>
            <a:off x="6491992" y="432"/>
            <a:ext cx="2652010" cy="576697"/>
          </a:xfrm>
          <a:prstGeom prst="rect">
            <a:avLst/>
          </a:prstGeom>
          <a:ln w="12700">
            <a:miter lim="400000"/>
          </a:ln>
        </p:spPr>
      </p:pic>
      <p:sp>
        <p:nvSpPr>
          <p:cNvPr id="88" name="Slide Number Placeholder 3"/>
          <p:cNvSpPr txBox="1">
            <a:spLocks noGrp="1"/>
          </p:cNvSpPr>
          <p:nvPr>
            <p:ph type="sldNum" sz="quarter" idx="4294967295"/>
          </p:nvPr>
        </p:nvSpPr>
        <p:spPr>
          <a:xfrm>
            <a:off x="8505418" y="6414760"/>
            <a:ext cx="181380" cy="248303"/>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2</a:t>
            </a:fld>
            <a:endParaRPr/>
          </a:p>
        </p:txBody>
      </p:sp>
      <p:pic>
        <p:nvPicPr>
          <p:cNvPr id="89" name="Picture 4" descr="Picture 4"/>
          <p:cNvPicPr>
            <a:picLocks noChangeAspect="1"/>
          </p:cNvPicPr>
          <p:nvPr/>
        </p:nvPicPr>
        <p:blipFill>
          <a:blip r:embed="rId3"/>
          <a:stretch>
            <a:fillRect/>
          </a:stretch>
        </p:blipFill>
        <p:spPr>
          <a:xfrm>
            <a:off x="5854005" y="3406825"/>
            <a:ext cx="2651413" cy="2651413"/>
          </a:xfrm>
          <a:prstGeom prst="rect">
            <a:avLst/>
          </a:prstGeom>
          <a:ln w="19050">
            <a:solidFill>
              <a:schemeClr val="accent6"/>
            </a:solidFill>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itle 1"/>
          <p:cNvSpPr txBox="1">
            <a:spLocks noGrp="1"/>
          </p:cNvSpPr>
          <p:nvPr>
            <p:ph type="title"/>
          </p:nvPr>
        </p:nvSpPr>
        <p:spPr>
          <a:xfrm>
            <a:off x="457200" y="274638"/>
            <a:ext cx="8229600" cy="811265"/>
          </a:xfrm>
          <a:prstGeom prst="rect">
            <a:avLst/>
          </a:prstGeom>
        </p:spPr>
        <p:txBody>
          <a:bodyPr>
            <a:normAutofit/>
          </a:bodyPr>
          <a:lstStyle>
            <a:lvl1pPr algn="l">
              <a:defRPr sz="3600"/>
            </a:lvl1pPr>
          </a:lstStyle>
          <a:p>
            <a:r>
              <a:rPr lang="nl-NL" sz="3200" b="1" dirty="0">
                <a:solidFill>
                  <a:schemeClr val="accent6"/>
                </a:solidFill>
              </a:rPr>
              <a:t>Jaarrekening 2021/2022 (1)</a:t>
            </a:r>
            <a:endParaRPr sz="3200" b="1" dirty="0">
              <a:solidFill>
                <a:schemeClr val="accent6"/>
              </a:solidFill>
            </a:endParaRPr>
          </a:p>
        </p:txBody>
      </p:sp>
      <p:pic>
        <p:nvPicPr>
          <p:cNvPr id="101" name="Picture 4" descr="Picture 4"/>
          <p:cNvPicPr>
            <a:picLocks noChangeAspect="1"/>
          </p:cNvPicPr>
          <p:nvPr/>
        </p:nvPicPr>
        <p:blipFill>
          <a:blip r:embed="rId2"/>
          <a:stretch>
            <a:fillRect/>
          </a:stretch>
        </p:blipFill>
        <p:spPr>
          <a:xfrm>
            <a:off x="6491992" y="432"/>
            <a:ext cx="2652009" cy="576696"/>
          </a:xfrm>
          <a:prstGeom prst="rect">
            <a:avLst/>
          </a:prstGeom>
          <a:ln w="12700">
            <a:miter lim="400000"/>
          </a:ln>
        </p:spPr>
      </p:pic>
      <p:sp>
        <p:nvSpPr>
          <p:cNvPr id="102" name="Slide Number Placeholder 3"/>
          <p:cNvSpPr txBox="1">
            <a:spLocks noGrp="1"/>
          </p:cNvSpPr>
          <p:nvPr>
            <p:ph type="sldNum" sz="quarter" idx="2"/>
          </p:nvPr>
        </p:nvSpPr>
        <p:spPr>
          <a:xfrm>
            <a:off x="8505418" y="6414760"/>
            <a:ext cx="181382"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3</a:t>
            </a:fld>
            <a:endParaRPr/>
          </a:p>
        </p:txBody>
      </p:sp>
      <p:pic>
        <p:nvPicPr>
          <p:cNvPr id="2" name="Afbeelding 1">
            <a:extLst>
              <a:ext uri="{FF2B5EF4-FFF2-40B4-BE49-F238E27FC236}">
                <a16:creationId xmlns:a16="http://schemas.microsoft.com/office/drawing/2014/main" id="{537471F3-D2DB-4818-8F1E-51F0A972396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888332" y="1085903"/>
            <a:ext cx="3761812" cy="5249693"/>
          </a:xfrm>
          <a:prstGeom prst="rect">
            <a:avLst/>
          </a:prstGeom>
        </p:spPr>
      </p:pic>
      <p:sp>
        <p:nvSpPr>
          <p:cNvPr id="3" name="Tijdelijke aanduiding voor tekst 2">
            <a:extLst>
              <a:ext uri="{FF2B5EF4-FFF2-40B4-BE49-F238E27FC236}">
                <a16:creationId xmlns:a16="http://schemas.microsoft.com/office/drawing/2014/main" id="{60F0EC1A-4CE8-4EF9-BAE0-063A904E90FD}"/>
              </a:ext>
            </a:extLst>
          </p:cNvPr>
          <p:cNvSpPr>
            <a:spLocks noGrp="1"/>
          </p:cNvSpPr>
          <p:nvPr>
            <p:ph type="body" idx="1"/>
          </p:nvPr>
        </p:nvSpPr>
        <p:spPr>
          <a:xfrm>
            <a:off x="171795" y="1085903"/>
            <a:ext cx="4521503" cy="2456287"/>
          </a:xfrm>
        </p:spPr>
        <p:txBody>
          <a:bodyPr>
            <a:normAutofit/>
          </a:bodyPr>
          <a:lstStyle/>
          <a:p>
            <a:r>
              <a:rPr lang="nl-NL" sz="1300" dirty="0"/>
              <a:t>Saldo baten en lasten 20.140 negatief, maar er was 29.163 ‘verlies’ begroot.</a:t>
            </a:r>
          </a:p>
          <a:p>
            <a:r>
              <a:rPr lang="nl-NL" sz="1300" dirty="0"/>
              <a:t>Opnieuw onderbesteding </a:t>
            </a:r>
            <a:r>
              <a:rPr lang="nl-NL" sz="1300" dirty="0" err="1"/>
              <a:t>agv</a:t>
            </a:r>
            <a:r>
              <a:rPr lang="nl-NL" sz="1300" dirty="0"/>
              <a:t> lockdown: kerst en excursies.</a:t>
            </a:r>
          </a:p>
          <a:p>
            <a:r>
              <a:rPr lang="nl-NL" sz="1300" dirty="0"/>
              <a:t>Ouderbijdrage hoger dan begroot; </a:t>
            </a:r>
          </a:p>
          <a:p>
            <a:pPr lvl="1"/>
            <a:r>
              <a:rPr lang="nl-NL" sz="1300" dirty="0"/>
              <a:t>18 x niet betaald (20 kinderen); vorig jaar 20 resp. 23</a:t>
            </a:r>
          </a:p>
          <a:p>
            <a:r>
              <a:rPr lang="nl-NL" sz="1300" dirty="0"/>
              <a:t>Verlies wordt opgevangen uit algemene reserve. </a:t>
            </a:r>
          </a:p>
          <a:p>
            <a:r>
              <a:rPr lang="nl-NL" sz="1300" dirty="0"/>
              <a:t>De verschillen: </a:t>
            </a:r>
          </a:p>
        </p:txBody>
      </p:sp>
      <p:pic>
        <p:nvPicPr>
          <p:cNvPr id="6" name="Afbeelding 5">
            <a:extLst>
              <a:ext uri="{FF2B5EF4-FFF2-40B4-BE49-F238E27FC236}">
                <a16:creationId xmlns:a16="http://schemas.microsoft.com/office/drawing/2014/main" id="{CF41FDFD-80E5-DDEB-76D4-41367A9E3FE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rcRect/>
          <a:stretch/>
        </p:blipFill>
        <p:spPr>
          <a:xfrm>
            <a:off x="171795" y="3214268"/>
            <a:ext cx="4619020" cy="3121328"/>
          </a:xfrm>
          <a:prstGeom prst="rect">
            <a:avLst/>
          </a:prstGeom>
        </p:spPr>
      </p:pic>
    </p:spTree>
    <p:extLst>
      <p:ext uri="{BB962C8B-B14F-4D97-AF65-F5344CB8AC3E}">
        <p14:creationId xmlns:p14="http://schemas.microsoft.com/office/powerpoint/2010/main" val="1551700148"/>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itle 1"/>
          <p:cNvSpPr txBox="1">
            <a:spLocks noGrp="1"/>
          </p:cNvSpPr>
          <p:nvPr>
            <p:ph type="title"/>
          </p:nvPr>
        </p:nvSpPr>
        <p:spPr>
          <a:xfrm>
            <a:off x="457200" y="274638"/>
            <a:ext cx="8229600" cy="1003746"/>
          </a:xfrm>
          <a:prstGeom prst="rect">
            <a:avLst/>
          </a:prstGeom>
        </p:spPr>
        <p:txBody>
          <a:bodyPr>
            <a:normAutofit fontScale="90000"/>
          </a:bodyPr>
          <a:lstStyle>
            <a:lvl1pPr algn="l">
              <a:defRPr sz="3600"/>
            </a:lvl1pPr>
          </a:lstStyle>
          <a:p>
            <a:br>
              <a:rPr lang="nl-NL" b="1" dirty="0">
                <a:solidFill>
                  <a:schemeClr val="accent6"/>
                </a:solidFill>
              </a:rPr>
            </a:br>
            <a:r>
              <a:rPr lang="nl-NL" b="1" dirty="0">
                <a:solidFill>
                  <a:schemeClr val="accent6"/>
                </a:solidFill>
              </a:rPr>
              <a:t>Jaarrekening 2021/2022 (2)</a:t>
            </a:r>
            <a:endParaRPr b="1" dirty="0">
              <a:solidFill>
                <a:schemeClr val="accent6"/>
              </a:solidFill>
            </a:endParaRPr>
          </a:p>
        </p:txBody>
      </p:sp>
      <p:pic>
        <p:nvPicPr>
          <p:cNvPr id="101" name="Picture 4" descr="Picture 4"/>
          <p:cNvPicPr>
            <a:picLocks noChangeAspect="1"/>
          </p:cNvPicPr>
          <p:nvPr/>
        </p:nvPicPr>
        <p:blipFill>
          <a:blip r:embed="rId2"/>
          <a:stretch>
            <a:fillRect/>
          </a:stretch>
        </p:blipFill>
        <p:spPr>
          <a:xfrm>
            <a:off x="6491992" y="432"/>
            <a:ext cx="2652009" cy="576696"/>
          </a:xfrm>
          <a:prstGeom prst="rect">
            <a:avLst/>
          </a:prstGeom>
          <a:ln w="12700">
            <a:miter lim="400000"/>
          </a:ln>
        </p:spPr>
      </p:pic>
      <p:sp>
        <p:nvSpPr>
          <p:cNvPr id="102" name="Slide Number Placeholder 3"/>
          <p:cNvSpPr txBox="1">
            <a:spLocks noGrp="1"/>
          </p:cNvSpPr>
          <p:nvPr>
            <p:ph type="sldNum" sz="quarter" idx="2"/>
          </p:nvPr>
        </p:nvSpPr>
        <p:spPr>
          <a:xfrm>
            <a:off x="8505418" y="6414760"/>
            <a:ext cx="181382" cy="248305"/>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marL="0" marR="0" lvl="0" indent="0" algn="r" defTabSz="457200" rtl="0" eaLnBrk="1" fontAlgn="auto" latinLnBrk="0" hangingPunct="0">
              <a:lnSpc>
                <a:spcPct val="100000"/>
              </a:lnSpc>
              <a:spcBef>
                <a:spcPts val="0"/>
              </a:spcBef>
              <a:spcAft>
                <a:spcPts val="0"/>
              </a:spcAft>
              <a:buClrTx/>
              <a:buSzTx/>
              <a:buFontTx/>
              <a:buNone/>
              <a:tabLst/>
              <a:defRPr/>
            </a:pPr>
            <a:fld id="{86CB4B4D-7CA3-9044-876B-883B54F8677D}" type="slidenum">
              <a:rPr kumimoji="0" sz="1200" b="0" i="0" u="none" strike="noStrike" kern="0" cap="none" spc="0" normalizeH="0" baseline="0" noProof="0">
                <a:ln>
                  <a:noFill/>
                </a:ln>
                <a:solidFill>
                  <a:srgbClr val="888888"/>
                </a:solidFill>
                <a:effectLst/>
                <a:uLnTx/>
                <a:uFillTx/>
                <a:latin typeface="Calibri"/>
                <a:cs typeface="Calibri"/>
                <a:sym typeface="Calibri"/>
              </a:rPr>
              <a:pPr marL="0" marR="0" lvl="0" indent="0" algn="r" defTabSz="457200" rtl="0" eaLnBrk="1" fontAlgn="auto" latinLnBrk="0" hangingPunct="0">
                <a:lnSpc>
                  <a:spcPct val="100000"/>
                </a:lnSpc>
                <a:spcBef>
                  <a:spcPts val="0"/>
                </a:spcBef>
                <a:spcAft>
                  <a:spcPts val="0"/>
                </a:spcAft>
                <a:buClrTx/>
                <a:buSzTx/>
                <a:buFontTx/>
                <a:buNone/>
                <a:tabLst/>
                <a:defRPr/>
              </a:pPr>
              <a:t>4</a:t>
            </a:fld>
            <a:endParaRPr kumimoji="0" sz="1200" b="0" i="0" u="none" strike="noStrike" kern="0" cap="none" spc="0" normalizeH="0" baseline="0" noProof="0">
              <a:ln>
                <a:noFill/>
              </a:ln>
              <a:solidFill>
                <a:srgbClr val="888888"/>
              </a:solidFill>
              <a:effectLst/>
              <a:uLnTx/>
              <a:uFillTx/>
              <a:latin typeface="Calibri"/>
              <a:cs typeface="Calibri"/>
              <a:sym typeface="Calibri"/>
            </a:endParaRPr>
          </a:p>
        </p:txBody>
      </p:sp>
      <p:pic>
        <p:nvPicPr>
          <p:cNvPr id="2" name="Afbeelding 1">
            <a:extLst>
              <a:ext uri="{FF2B5EF4-FFF2-40B4-BE49-F238E27FC236}">
                <a16:creationId xmlns:a16="http://schemas.microsoft.com/office/drawing/2014/main" id="{537471F3-D2DB-4818-8F1E-51F0A972396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871608" y="1552590"/>
            <a:ext cx="4064007" cy="4282894"/>
          </a:xfrm>
          <a:prstGeom prst="rect">
            <a:avLst/>
          </a:prstGeom>
        </p:spPr>
      </p:pic>
      <p:sp>
        <p:nvSpPr>
          <p:cNvPr id="3" name="Tijdelijke aanduiding voor tekst 2">
            <a:extLst>
              <a:ext uri="{FF2B5EF4-FFF2-40B4-BE49-F238E27FC236}">
                <a16:creationId xmlns:a16="http://schemas.microsoft.com/office/drawing/2014/main" id="{60F0EC1A-4CE8-4EF9-BAE0-063A904E90FD}"/>
              </a:ext>
            </a:extLst>
          </p:cNvPr>
          <p:cNvSpPr>
            <a:spLocks noGrp="1"/>
          </p:cNvSpPr>
          <p:nvPr>
            <p:ph type="body" idx="1"/>
          </p:nvPr>
        </p:nvSpPr>
        <p:spPr>
          <a:xfrm>
            <a:off x="208385" y="1552590"/>
            <a:ext cx="4363615" cy="4846602"/>
          </a:xfrm>
        </p:spPr>
        <p:txBody>
          <a:bodyPr>
            <a:noAutofit/>
          </a:bodyPr>
          <a:lstStyle/>
          <a:p>
            <a:r>
              <a:rPr lang="nl-NL" sz="1300" dirty="0"/>
              <a:t>Reserve einde schooljaar 2020/2021 bedroeg</a:t>
            </a:r>
            <a:r>
              <a:rPr lang="nl-NL" sz="1300" b="1" dirty="0"/>
              <a:t> €47.628</a:t>
            </a:r>
            <a:r>
              <a:rPr lang="nl-NL" sz="1300" dirty="0"/>
              <a:t>, waarvan 2.500 is aangemerkt als </a:t>
            </a:r>
            <a:r>
              <a:rPr lang="nl-NL" sz="1300" dirty="0" err="1"/>
              <a:t>bestemmings-reserve</a:t>
            </a:r>
            <a:r>
              <a:rPr lang="nl-NL" sz="1300" dirty="0"/>
              <a:t> voor kosten van de statutenwijziging;</a:t>
            </a:r>
            <a:endParaRPr lang="nl-NL" sz="1300" b="1" dirty="0"/>
          </a:p>
          <a:p>
            <a:r>
              <a:rPr lang="nl-NL" sz="1300" dirty="0"/>
              <a:t>Reserve einde schooljaar 2021/2022 bedraagt </a:t>
            </a:r>
            <a:r>
              <a:rPr lang="nl-NL" sz="1300" b="1" dirty="0"/>
              <a:t>€27.489 </a:t>
            </a:r>
            <a:r>
              <a:rPr lang="nl-NL" sz="1300" dirty="0"/>
              <a:t>door het saldo van baten en lasten uit schooljaar 2020/2021 ten laste van de reserve te boeken.</a:t>
            </a:r>
          </a:p>
          <a:p>
            <a:r>
              <a:rPr lang="nl-NL" sz="1300" dirty="0"/>
              <a:t>Hoewel een grote reserve is opgebouwd, zal voor het komend schooljaar de ouderbijdrage weer terug gaan naar het niveau voor corona. Wel kunnen we ondanks de vele prijsstijgingen de ouderbijdrage op hetzelfde niveau houden. We begroten dan ook opnieuw een ‘verlies’.</a:t>
            </a:r>
          </a:p>
          <a:p>
            <a:r>
              <a:rPr lang="nl-NL" sz="1300" dirty="0"/>
              <a:t>In de loop van het afgelopen schooljaar is de stichting TSO opgeheven als gevolg van de toegenomen regelgeving omtrent </a:t>
            </a:r>
            <a:r>
              <a:rPr lang="nl-NL" sz="1300" dirty="0" err="1"/>
              <a:t>UBO’s</a:t>
            </a:r>
            <a:r>
              <a:rPr lang="nl-NL" sz="1300" dirty="0"/>
              <a:t>. In die stichting was een reserve aanwezig van €21.579. Er is voor gekozen die niet over te maken naar een rekening van Meer Primair, maar naar de oudervereniging om die zo dicht mogelijk bij de ouders te houden. Er moet nog een bestemming gevonden worden voor dit bedrag door Yvonne en een ouderafvaardiging.</a:t>
            </a:r>
          </a:p>
          <a:p>
            <a:endParaRPr lang="nl-NL" sz="1300" dirty="0"/>
          </a:p>
          <a:p>
            <a:pPr marL="0" indent="0">
              <a:buNone/>
            </a:pPr>
            <a:endParaRPr lang="nl-NL" sz="1300" dirty="0"/>
          </a:p>
          <a:p>
            <a:endParaRPr lang="nl-NL" sz="1300" dirty="0"/>
          </a:p>
        </p:txBody>
      </p:sp>
    </p:spTree>
    <p:extLst>
      <p:ext uri="{BB962C8B-B14F-4D97-AF65-F5344CB8AC3E}">
        <p14:creationId xmlns:p14="http://schemas.microsoft.com/office/powerpoint/2010/main" val="1738869920"/>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Title 1"/>
          <p:cNvSpPr txBox="1">
            <a:spLocks noGrp="1"/>
          </p:cNvSpPr>
          <p:nvPr>
            <p:ph type="title"/>
          </p:nvPr>
        </p:nvSpPr>
        <p:spPr>
          <a:prstGeom prst="rect">
            <a:avLst/>
          </a:prstGeom>
        </p:spPr>
        <p:txBody>
          <a:bodyPr>
            <a:normAutofit fontScale="90000"/>
          </a:bodyPr>
          <a:lstStyle>
            <a:lvl1pPr algn="l">
              <a:defRPr sz="3600"/>
            </a:lvl1pPr>
          </a:lstStyle>
          <a:p>
            <a:br>
              <a:rPr lang="nl-NL" dirty="0"/>
            </a:br>
            <a:r>
              <a:rPr lang="nl-NL" b="1" dirty="0">
                <a:solidFill>
                  <a:schemeClr val="accent6"/>
                </a:solidFill>
              </a:rPr>
              <a:t>Begroting 2022/2023</a:t>
            </a:r>
            <a:endParaRPr b="1" dirty="0">
              <a:solidFill>
                <a:schemeClr val="accent6"/>
              </a:solidFill>
            </a:endParaRPr>
          </a:p>
        </p:txBody>
      </p:sp>
      <p:pic>
        <p:nvPicPr>
          <p:cNvPr id="101" name="Picture 4" descr="Picture 4"/>
          <p:cNvPicPr>
            <a:picLocks noChangeAspect="1"/>
          </p:cNvPicPr>
          <p:nvPr/>
        </p:nvPicPr>
        <p:blipFill>
          <a:blip r:embed="rId2"/>
          <a:stretch>
            <a:fillRect/>
          </a:stretch>
        </p:blipFill>
        <p:spPr>
          <a:xfrm>
            <a:off x="6491992" y="432"/>
            <a:ext cx="2652009" cy="576696"/>
          </a:xfrm>
          <a:prstGeom prst="rect">
            <a:avLst/>
          </a:prstGeom>
          <a:ln w="12700">
            <a:miter lim="400000"/>
          </a:ln>
        </p:spPr>
      </p:pic>
      <p:sp>
        <p:nvSpPr>
          <p:cNvPr id="102" name="Slide Number Placeholder 3"/>
          <p:cNvSpPr txBox="1">
            <a:spLocks noGrp="1"/>
          </p:cNvSpPr>
          <p:nvPr>
            <p:ph type="sldNum" sz="quarter" idx="2"/>
          </p:nvPr>
        </p:nvSpPr>
        <p:spPr>
          <a:xfrm>
            <a:off x="8505418" y="6414760"/>
            <a:ext cx="181382" cy="248305"/>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5</a:t>
            </a:fld>
            <a:endParaRPr/>
          </a:p>
        </p:txBody>
      </p:sp>
      <p:sp>
        <p:nvSpPr>
          <p:cNvPr id="3" name="Tijdelijke aanduiding voor tekst 2">
            <a:extLst>
              <a:ext uri="{FF2B5EF4-FFF2-40B4-BE49-F238E27FC236}">
                <a16:creationId xmlns:a16="http://schemas.microsoft.com/office/drawing/2014/main" id="{60F0EC1A-4CE8-4EF9-BAE0-063A904E90FD}"/>
              </a:ext>
            </a:extLst>
          </p:cNvPr>
          <p:cNvSpPr>
            <a:spLocks noGrp="1"/>
          </p:cNvSpPr>
          <p:nvPr>
            <p:ph type="body" idx="1"/>
          </p:nvPr>
        </p:nvSpPr>
        <p:spPr>
          <a:xfrm>
            <a:off x="414558" y="1653218"/>
            <a:ext cx="3522960" cy="4758395"/>
          </a:xfrm>
        </p:spPr>
        <p:txBody>
          <a:bodyPr>
            <a:normAutofit/>
          </a:bodyPr>
          <a:lstStyle/>
          <a:p>
            <a:r>
              <a:rPr lang="nl-NL" sz="1200" dirty="0"/>
              <a:t>De voorgestelde ouderbijdrage voor schooljaar 2022/2023 komt terug op het ‘oude’ niveau (zie volgende slide), maar wordt niet hoger.</a:t>
            </a:r>
          </a:p>
          <a:p>
            <a:r>
              <a:rPr lang="nl-NL" sz="1200" dirty="0"/>
              <a:t>Begroting in lijn met die van 2021/2022, rekening houdend met prijsstijgingen 2021/2022.</a:t>
            </a:r>
          </a:p>
          <a:p>
            <a:r>
              <a:rPr lang="nl-NL" sz="1200" dirty="0"/>
              <a:t>Nieuw: het OUVER klassenpotje. Elke klas krijgt €100 om naar eigen inzicht te besteden, vanzelfsprekend om het onderwijs in de klas te verrijken. </a:t>
            </a:r>
          </a:p>
          <a:p>
            <a:r>
              <a:rPr lang="nl-NL" sz="1200" dirty="0"/>
              <a:t>Dit schooljaar geen zomerfeest op de begroting. Hierdoor komt er tijd vrij voor een project. Door het een tweejaarlijks feest te laten zijn, blijft het bijzonder.</a:t>
            </a:r>
          </a:p>
          <a:p>
            <a:r>
              <a:rPr lang="nl-NL" sz="1200" dirty="0"/>
              <a:t>Het saldo van baten en lasten is </a:t>
            </a:r>
            <a:r>
              <a:rPr lang="nl-NL" sz="1200" b="1" dirty="0"/>
              <a:t>€5.535 </a:t>
            </a:r>
            <a:r>
              <a:rPr lang="nl-NL" sz="1200" dirty="0"/>
              <a:t>negatief, wat gedekt wordt door de algemene reserve. Op deze manier kunnen we de ouderbijdrage houden zoals die is. </a:t>
            </a:r>
          </a:p>
          <a:p>
            <a:r>
              <a:rPr lang="nl-NL" sz="1200" dirty="0"/>
              <a:t>We voorzien wel een stijging voor het volgende schooljaar.</a:t>
            </a:r>
          </a:p>
        </p:txBody>
      </p:sp>
      <p:pic>
        <p:nvPicPr>
          <p:cNvPr id="2" name="Afbeelding 1">
            <a:extLst>
              <a:ext uri="{FF2B5EF4-FFF2-40B4-BE49-F238E27FC236}">
                <a16:creationId xmlns:a16="http://schemas.microsoft.com/office/drawing/2014/main" id="{716FA2BC-92F3-4A04-B197-849F2FC6F9B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450631" y="886403"/>
            <a:ext cx="4526514" cy="5513061"/>
          </a:xfrm>
          <a:prstGeom prst="rect">
            <a:avLst/>
          </a:prstGeom>
        </p:spPr>
      </p:pic>
    </p:spTree>
    <p:extLst>
      <p:ext uri="{BB962C8B-B14F-4D97-AF65-F5344CB8AC3E}">
        <p14:creationId xmlns:p14="http://schemas.microsoft.com/office/powerpoint/2010/main" val="2510868089"/>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Helvetica"/>
        <a:ea typeface="Helvetica"/>
        <a:cs typeface="Helvetica"/>
      </a:majorFont>
      <a:minorFont>
        <a:latin typeface="Calibri"/>
        <a:ea typeface="Calibri"/>
        <a:cs typeface="Calibri"/>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3336</TotalTime>
  <Words>433</Words>
  <Application>Microsoft Office PowerPoint</Application>
  <PresentationFormat>Diavoorstelling (4:3)</PresentationFormat>
  <Paragraphs>38</Paragraphs>
  <Slides>5</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5</vt:i4>
      </vt:variant>
    </vt:vector>
  </HeadingPairs>
  <TitlesOfParts>
    <vt:vector size="8" baseType="lpstr">
      <vt:lpstr>Arial</vt:lpstr>
      <vt:lpstr>Calibri</vt:lpstr>
      <vt:lpstr>Office Theme</vt:lpstr>
      <vt:lpstr>Agenda en documenten  Algemene Ledenvergadering Oudervereniging</vt:lpstr>
      <vt:lpstr>  Agenda</vt:lpstr>
      <vt:lpstr>Jaarrekening 2021/2022 (1)</vt:lpstr>
      <vt:lpstr> Jaarrekening 2021/2022 (2)</vt:lpstr>
      <vt:lpstr> Begroting 2022/2023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Algemene ledenvergadering  Oudervereniging</dc:title>
  <dc:creator>Lisette Bloemsma</dc:creator>
  <cp:lastModifiedBy>Stefan</cp:lastModifiedBy>
  <cp:revision>33</cp:revision>
  <dcterms:modified xsi:type="dcterms:W3CDTF">2022-09-28T18:14:52Z</dcterms:modified>
</cp:coreProperties>
</file>