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4" r:id="rId1"/>
  </p:sldMasterIdLst>
  <p:sldIdLst>
    <p:sldId id="260" r:id="rId2"/>
    <p:sldId id="262" r:id="rId3"/>
    <p:sldId id="263" r:id="rId4"/>
    <p:sldId id="256" r:id="rId5"/>
    <p:sldId id="257" r:id="rId6"/>
    <p:sldId id="258" r:id="rId7"/>
    <p:sldId id="259" r:id="rId8"/>
    <p:sldId id="264" r:id="rId9"/>
    <p:sldId id="265" r:id="rId10"/>
    <p:sldId id="266" r:id="rId11"/>
  </p:sldIdLst>
  <p:sldSz cx="17610138" cy="9906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538"/>
    <p:restoredTop sz="96143"/>
  </p:normalViewPr>
  <p:slideViewPr>
    <p:cSldViewPr snapToGrid="0">
      <p:cViewPr varScale="1">
        <p:scale>
          <a:sx n="84" d="100"/>
          <a:sy n="84" d="100"/>
        </p:scale>
        <p:origin x="464" y="1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werkblad.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l-NL"/>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4000" b="1" i="0" u="none" strike="noStrike" kern="1200" baseline="0">
                <a:solidFill>
                  <a:schemeClr val="tx2"/>
                </a:solidFill>
                <a:latin typeface="+mn-lt"/>
                <a:ea typeface="+mn-ea"/>
                <a:cs typeface="+mn-cs"/>
              </a:defRPr>
            </a:pPr>
            <a:r>
              <a:rPr lang="en-US" sz="3200" b="0" dirty="0"/>
              <a:t>Bij 100%</a:t>
            </a:r>
            <a:r>
              <a:rPr lang="en-US" sz="3200" b="0" baseline="0" dirty="0"/>
              <a:t> </a:t>
            </a:r>
            <a:r>
              <a:rPr lang="en-US" sz="3200" b="0" baseline="0" dirty="0" err="1"/>
              <a:t>betalingen</a:t>
            </a:r>
            <a:r>
              <a:rPr lang="en-US" sz="3200" b="0" dirty="0"/>
              <a:t>:</a:t>
            </a:r>
            <a:r>
              <a:rPr lang="en-US" sz="3200" b="0" baseline="0" dirty="0"/>
              <a:t> </a:t>
            </a:r>
            <a:r>
              <a:rPr lang="en-US" sz="3200" b="0" dirty="0"/>
              <a:t>€ 58.588 </a:t>
            </a:r>
          </a:p>
        </c:rich>
      </c:tx>
      <c:layout>
        <c:manualLayout>
          <c:xMode val="edge"/>
          <c:yMode val="edge"/>
          <c:x val="0.21407393994686921"/>
          <c:y val="0"/>
        </c:manualLayout>
      </c:layout>
      <c:overlay val="0"/>
      <c:spPr>
        <a:noFill/>
        <a:ln>
          <a:noFill/>
        </a:ln>
        <a:effectLst/>
      </c:spPr>
      <c:txPr>
        <a:bodyPr rot="0" spcFirstLastPara="1" vertOverflow="ellipsis" vert="horz" wrap="square" anchor="ctr" anchorCtr="1"/>
        <a:lstStyle/>
        <a:p>
          <a:pPr>
            <a:defRPr sz="4000" b="1" i="0" u="none" strike="noStrike" kern="1200" baseline="0">
              <a:solidFill>
                <a:schemeClr val="tx2"/>
              </a:solidFill>
              <a:latin typeface="+mn-lt"/>
              <a:ea typeface="+mn-ea"/>
              <a:cs typeface="+mn-cs"/>
            </a:defRPr>
          </a:pPr>
          <a:endParaRPr lang="nl-NL"/>
        </a:p>
      </c:txPr>
    </c:title>
    <c:autoTitleDeleted val="0"/>
    <c:plotArea>
      <c:layout/>
      <c:pieChart>
        <c:varyColors val="1"/>
        <c:ser>
          <c:idx val="0"/>
          <c:order val="0"/>
          <c:tx>
            <c:strRef>
              <c:f>Blad1!$B$1</c:f>
              <c:strCache>
                <c:ptCount val="1"/>
                <c:pt idx="0">
                  <c:v>€ 58.588 </c:v>
                </c:pt>
              </c:strCache>
            </c:strRef>
          </c:tx>
          <c:dPt>
            <c:idx val="0"/>
            <c:bubble3D val="0"/>
            <c:spPr>
              <a:gradFill rotWithShape="1">
                <a:gsLst>
                  <a:gs pos="0">
                    <a:schemeClr val="accent2">
                      <a:satMod val="103000"/>
                      <a:lumMod val="102000"/>
                      <a:tint val="94000"/>
                    </a:schemeClr>
                  </a:gs>
                  <a:gs pos="50000">
                    <a:schemeClr val="accent2">
                      <a:satMod val="110000"/>
                      <a:lumMod val="100000"/>
                      <a:shade val="100000"/>
                    </a:schemeClr>
                  </a:gs>
                  <a:gs pos="100000">
                    <a:schemeClr val="accent2">
                      <a:lumMod val="99000"/>
                      <a:satMod val="120000"/>
                      <a:shade val="78000"/>
                    </a:schemeClr>
                  </a:gs>
                </a:gsLst>
                <a:lin ang="5400000" scaled="0"/>
              </a:gradFill>
              <a:ln>
                <a:noFill/>
              </a:ln>
              <a:effectLst/>
            </c:spPr>
            <c:extLst>
              <c:ext xmlns:c16="http://schemas.microsoft.com/office/drawing/2014/chart" uri="{C3380CC4-5D6E-409C-BE32-E72D297353CC}">
                <c16:uniqueId val="{00000001-CFA0-2549-8938-1C64B8E14DE7}"/>
              </c:ext>
            </c:extLst>
          </c:dPt>
          <c:dPt>
            <c:idx val="1"/>
            <c:bubble3D val="0"/>
            <c:spPr>
              <a:gradFill rotWithShape="1">
                <a:gsLst>
                  <a:gs pos="0">
                    <a:schemeClr val="accent4">
                      <a:satMod val="103000"/>
                      <a:lumMod val="102000"/>
                      <a:tint val="94000"/>
                    </a:schemeClr>
                  </a:gs>
                  <a:gs pos="50000">
                    <a:schemeClr val="accent4">
                      <a:satMod val="110000"/>
                      <a:lumMod val="100000"/>
                      <a:shade val="100000"/>
                    </a:schemeClr>
                  </a:gs>
                  <a:gs pos="100000">
                    <a:schemeClr val="accent4">
                      <a:lumMod val="99000"/>
                      <a:satMod val="120000"/>
                      <a:shade val="78000"/>
                    </a:schemeClr>
                  </a:gs>
                </a:gsLst>
                <a:lin ang="5400000" scaled="0"/>
              </a:gradFill>
              <a:ln>
                <a:noFill/>
              </a:ln>
              <a:effectLst/>
            </c:spPr>
            <c:extLst>
              <c:ext xmlns:c16="http://schemas.microsoft.com/office/drawing/2014/chart" uri="{C3380CC4-5D6E-409C-BE32-E72D297353CC}">
                <c16:uniqueId val="{00000003-CFA0-2549-8938-1C64B8E14DE7}"/>
              </c:ext>
            </c:extLst>
          </c:dPt>
          <c:dLbls>
            <c:spPr>
              <a:noFill/>
              <a:ln>
                <a:noFill/>
              </a:ln>
              <a:effectLst/>
            </c:spPr>
            <c:txPr>
              <a:bodyPr rot="0" spcFirstLastPara="1" vertOverflow="ellipsis" vert="horz" wrap="square" lIns="38100" tIns="19050" rIns="38100" bIns="19050" anchor="ctr" anchorCtr="1">
                <a:spAutoFit/>
              </a:bodyPr>
              <a:lstStyle/>
              <a:p>
                <a:pPr>
                  <a:defRPr sz="2800" b="1" i="0" u="none" strike="noStrike" kern="1200" baseline="0">
                    <a:solidFill>
                      <a:schemeClr val="tx2"/>
                    </a:solidFill>
                    <a:latin typeface="+mn-lt"/>
                    <a:ea typeface="+mn-ea"/>
                    <a:cs typeface="+mn-cs"/>
                  </a:defRPr>
                </a:pPr>
                <a:endParaRPr lang="nl-NL"/>
              </a:p>
            </c:txPr>
            <c:showLegendKey val="0"/>
            <c:showVal val="0"/>
            <c:showCatName val="0"/>
            <c:showSerName val="0"/>
            <c:showPercent val="1"/>
            <c:showBubbleSize val="0"/>
            <c:showLeaderLines val="1"/>
            <c:leaderLines>
              <c:spPr>
                <a:ln w="9525">
                  <a:solidFill>
                    <a:schemeClr val="tx2">
                      <a:lumMod val="35000"/>
                      <a:lumOff val="65000"/>
                    </a:schemeClr>
                  </a:solidFill>
                </a:ln>
                <a:effectLst/>
              </c:spPr>
            </c:leaderLines>
            <c:extLst>
              <c:ext xmlns:c15="http://schemas.microsoft.com/office/drawing/2012/chart" uri="{CE6537A1-D6FC-4f65-9D91-7224C49458BB}"/>
            </c:extLst>
          </c:dLbls>
          <c:cat>
            <c:strRef>
              <c:f>Blad1!$A$2:$A$3</c:f>
              <c:strCache>
                <c:ptCount val="2"/>
                <c:pt idx="0">
                  <c:v>Betaald</c:v>
                </c:pt>
                <c:pt idx="1">
                  <c:v>Niet betaald</c:v>
                </c:pt>
              </c:strCache>
            </c:strRef>
          </c:cat>
          <c:val>
            <c:numRef>
              <c:f>Blad1!$B$2:$B$3</c:f>
              <c:numCache>
                <c:formatCode>"€"#,##0.00_);[Red]\("€"#,##0.00\)</c:formatCode>
                <c:ptCount val="2"/>
                <c:pt idx="0">
                  <c:v>51141.61</c:v>
                </c:pt>
                <c:pt idx="1">
                  <c:v>7446.39</c:v>
                </c:pt>
              </c:numCache>
            </c:numRef>
          </c:val>
          <c:extLst>
            <c:ext xmlns:c16="http://schemas.microsoft.com/office/drawing/2014/chart" uri="{C3380CC4-5D6E-409C-BE32-E72D297353CC}">
              <c16:uniqueId val="{00000000-2BCB-5442-A850-D511F70F201F}"/>
            </c:ext>
          </c:extLst>
        </c:ser>
        <c:dLbls>
          <c:showLegendKey val="0"/>
          <c:showVal val="0"/>
          <c:showCatName val="0"/>
          <c:showSerName val="0"/>
          <c:showPercent val="1"/>
          <c:showBubbleSize val="0"/>
          <c:showLeaderLines val="1"/>
        </c:dLbls>
        <c:firstSliceAng val="0"/>
      </c:pieChart>
      <c:spPr>
        <a:noFill/>
        <a:ln>
          <a:noFill/>
        </a:ln>
        <a:effectLst/>
      </c:spPr>
    </c:plotArea>
    <c:legend>
      <c:legendPos val="r"/>
      <c:overlay val="0"/>
      <c:spPr>
        <a:noFill/>
        <a:ln>
          <a:noFill/>
        </a:ln>
        <a:effectLst/>
      </c:spPr>
      <c:txPr>
        <a:bodyPr rot="0" spcFirstLastPara="1" vertOverflow="ellipsis" vert="horz" wrap="square" anchor="ctr" anchorCtr="1"/>
        <a:lstStyle/>
        <a:p>
          <a:pPr>
            <a:defRPr sz="1800" b="0" i="0" u="none" strike="noStrike" kern="1200" baseline="0">
              <a:solidFill>
                <a:schemeClr val="tx2"/>
              </a:solidFill>
              <a:latin typeface="+mn-lt"/>
              <a:ea typeface="+mn-ea"/>
              <a:cs typeface="+mn-cs"/>
            </a:defRPr>
          </a:pPr>
          <a:endParaRPr lang="nl-NL"/>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nl-NL"/>
    </a:p>
  </c:txPr>
  <c:externalData r:id="rId3">
    <c:autoUpdate val="0"/>
  </c:externalData>
</c:chartSpace>
</file>

<file path=ppt/charts/colors1.xml><?xml version="1.0" encoding="utf-8"?>
<cs:colorStyle xmlns:cs="http://schemas.microsoft.com/office/drawing/2012/chartStyle" xmlns:a="http://schemas.openxmlformats.org/drawingml/2006/main" meth="cycle" id="12">
  <a:schemeClr val="accent2"/>
  <a:schemeClr val="accent4"/>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5">
  <cs:axisTitle>
    <cs:lnRef idx="0"/>
    <cs:fillRef idx="0"/>
    <cs:effectRef idx="0"/>
    <cs:fontRef idx="minor">
      <a:schemeClr val="tx2"/>
    </cs:fontRef>
    <cs:defRPr sz="1197" b="1" kern="1200"/>
  </cs:axisTitle>
  <cs:categoryAxis>
    <cs:lnRef idx="0"/>
    <cs:fillRef idx="0"/>
    <cs:effectRef idx="0"/>
    <cs:fontRef idx="minor">
      <a:schemeClr val="tx2"/>
    </cs:fontRef>
    <cs:spPr>
      <a:ln w="9525" cap="flat" cmpd="sng" algn="ctr">
        <a:solidFill>
          <a:schemeClr val="tx2">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2">
            <a:lumMod val="15000"/>
            <a:lumOff val="85000"/>
          </a:schemeClr>
        </a:solidFill>
        <a:round/>
      </a:ln>
    </cs:spPr>
    <cs:defRPr sz="1197" kern="1200"/>
  </cs:chartArea>
  <cs:dataLabel>
    <cs:lnRef idx="0"/>
    <cs:fillRef idx="0"/>
    <cs:effectRef idx="0"/>
    <cs:fontRef idx="minor">
      <a:schemeClr val="tx2"/>
    </cs:fontRef>
    <cs:defRPr sz="1197" kern="1200"/>
  </cs:dataLabel>
  <cs:dataLabelCallout>
    <cs:lnRef idx="0"/>
    <cs:fillRef idx="0"/>
    <cs:effectRef idx="0"/>
    <cs:fontRef idx="minor">
      <a:schemeClr val="dk2">
        <a:lumMod val="7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2"/>
    <cs:fontRef idx="minor">
      <a:schemeClr val="tx2"/>
    </cs:fontRef>
  </cs:dataPoint>
  <cs:dataPoint3D>
    <cs:lnRef idx="0"/>
    <cs:fillRef idx="3">
      <cs:styleClr val="auto"/>
    </cs:fillRef>
    <cs:effectRef idx="2"/>
    <cs:fontRef idx="minor">
      <a:schemeClr val="tx2"/>
    </cs:fontRef>
  </cs:dataPoint3D>
  <cs:dataPointLine>
    <cs:lnRef idx="0">
      <cs:styleClr val="auto"/>
    </cs:lnRef>
    <cs:fillRef idx="3"/>
    <cs:effectRef idx="2"/>
    <cs:fontRef idx="minor">
      <a:schemeClr val="tx2"/>
    </cs:fontRef>
    <cs:spPr>
      <a:ln w="31750" cap="rnd">
        <a:solidFill>
          <a:schemeClr val="phClr"/>
        </a:solidFill>
        <a:round/>
      </a:ln>
    </cs:spPr>
  </cs:dataPointLine>
  <cs:dataPointMarker>
    <cs:lnRef idx="0"/>
    <cs:fillRef idx="3">
      <cs:styleClr val="auto"/>
    </cs:fillRef>
    <cs:effectRef idx="2"/>
    <cs:fontRef idx="minor">
      <a:schemeClr val="tx2"/>
    </cs:fontRef>
    <cs:spPr>
      <a:ln w="12700">
        <a:solidFill>
          <a:schemeClr val="lt2"/>
        </a:solidFill>
        <a:round/>
      </a:ln>
    </cs:spPr>
  </cs:dataPointMarker>
  <cs:dataPointMarkerLayout symbol="circle" size="6"/>
  <cs:dataPointWireframe>
    <cs:lnRef idx="0">
      <cs:styleClr val="auto"/>
    </cs:lnRef>
    <cs:fillRef idx="3"/>
    <cs:effectRef idx="2"/>
    <cs:fontRef idx="minor">
      <a:schemeClr val="tx2"/>
    </cs:fontRef>
    <cs:spPr>
      <a:ln w="9525" cap="rnd">
        <a:solidFill>
          <a:schemeClr val="phClr"/>
        </a:solidFill>
        <a:round/>
      </a:ln>
    </cs:spPr>
  </cs:dataPointWireframe>
  <cs:dataTable>
    <cs:lnRef idx="0"/>
    <cs:fillRef idx="0"/>
    <cs:effectRef idx="0"/>
    <cs:fontRef idx="minor">
      <a:schemeClr val="tx2"/>
    </cs:fontRef>
    <cs:spPr>
      <a:ln w="9525">
        <a:solidFill>
          <a:schemeClr val="tx2">
            <a:lumMod val="15000"/>
            <a:lumOff val="85000"/>
          </a:schemeClr>
        </a:solidFill>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2"/>
    </cs:fontRef>
    <cs:spPr>
      <a:ln w="9525">
        <a:solidFill>
          <a:schemeClr val="tx2">
            <a:lumMod val="60000"/>
            <a:lumOff val="40000"/>
          </a:schemeClr>
        </a:solidFill>
        <a:prstDash val="dash"/>
      </a:ln>
    </cs:spPr>
  </cs:dropLine>
  <cs:errorBar>
    <cs:lnRef idx="0"/>
    <cs:fillRef idx="0"/>
    <cs:effectRef idx="0"/>
    <cs:fontRef idx="minor">
      <a:schemeClr val="tx2"/>
    </cs:fontRef>
    <cs:spPr>
      <a:ln w="9525">
        <a:solidFill>
          <a:schemeClr val="tx2">
            <a:lumMod val="75000"/>
          </a:schemeClr>
        </a:solidFill>
        <a:round/>
      </a:ln>
    </cs:spPr>
  </cs:errorBar>
  <cs:floor>
    <cs:lnRef idx="0"/>
    <cs:fillRef idx="0"/>
    <cs:effectRef idx="0"/>
    <cs:fontRef idx="minor">
      <a:schemeClr val="tx2"/>
    </cs:fontRef>
  </cs:floor>
  <cs:gridlineMajor>
    <cs:lnRef idx="0"/>
    <cs:fillRef idx="0"/>
    <cs:effectRef idx="0"/>
    <cs:fontRef idx="minor">
      <a:schemeClr val="tx2"/>
    </cs:fontRef>
    <cs:spPr>
      <a:ln w="9525" cap="flat" cmpd="sng" algn="ctr">
        <a:solidFill>
          <a:schemeClr val="tx2">
            <a:lumMod val="15000"/>
            <a:lumOff val="85000"/>
          </a:schemeClr>
        </a:solidFill>
        <a:round/>
      </a:ln>
    </cs:spPr>
  </cs:gridlineMajor>
  <cs:gridlineMinor>
    <cs:lnRef idx="0"/>
    <cs:fillRef idx="0"/>
    <cs:effectRef idx="0"/>
    <cs:fontRef idx="minor">
      <a:schemeClr val="tx2"/>
    </cs:fontRef>
    <cs:spPr>
      <a:ln>
        <a:solidFill>
          <a:schemeClr val="tx2">
            <a:lumMod val="5000"/>
            <a:lumOff val="95000"/>
          </a:schemeClr>
        </a:solidFill>
      </a:ln>
    </cs:spPr>
  </cs:gridlineMinor>
  <cs:hiLoLine>
    <cs:lnRef idx="0"/>
    <cs:fillRef idx="0"/>
    <cs:effectRef idx="0"/>
    <cs:fontRef idx="minor">
      <a:schemeClr val="tx2"/>
    </cs:fontRef>
    <cs:spPr>
      <a:ln w="9525">
        <a:solidFill>
          <a:schemeClr val="tx2">
            <a:lumMod val="60000"/>
            <a:lumOff val="40000"/>
          </a:schemeClr>
        </a:solidFill>
        <a:prstDash val="dash"/>
      </a:ln>
    </cs:spPr>
  </cs:hiLoLine>
  <cs:leaderLine>
    <cs:lnRef idx="0"/>
    <cs:fillRef idx="0"/>
    <cs:effectRef idx="0"/>
    <cs:fontRef idx="minor">
      <a:schemeClr val="tx2"/>
    </cs:fontRef>
    <cs:spPr>
      <a:ln w="9525">
        <a:solidFill>
          <a:schemeClr val="tx2">
            <a:lumMod val="35000"/>
            <a:lumOff val="65000"/>
          </a:schemeClr>
        </a:solidFill>
      </a:ln>
    </cs:spPr>
  </cs:leaderLine>
  <cs:legend>
    <cs:lnRef idx="0"/>
    <cs:fillRef idx="0"/>
    <cs:effectRef idx="0"/>
    <cs:fontRef idx="minor">
      <a:schemeClr val="tx2"/>
    </cs:fontRef>
    <cs:defRPr sz="1197" kern="1200"/>
  </cs:legend>
  <cs:plotArea>
    <cs:lnRef idx="0"/>
    <cs:fillRef idx="0"/>
    <cs:effectRef idx="0"/>
    <cs:fontRef idx="minor">
      <a:schemeClr val="tx2"/>
    </cs:fontRef>
  </cs:plotArea>
  <cs:plotArea3D>
    <cs:lnRef idx="0"/>
    <cs:fillRef idx="0"/>
    <cs:effectRef idx="0"/>
    <cs:fontRef idx="minor">
      <a:schemeClr val="tx2"/>
    </cs:fontRef>
  </cs:plotArea3D>
  <cs:seriesAxis>
    <cs:lnRef idx="0"/>
    <cs:fillRef idx="0"/>
    <cs:effectRef idx="0"/>
    <cs:fontRef idx="minor">
      <a:schemeClr val="tx2"/>
    </cs:fontRef>
    <cs:spPr>
      <a:ln w="9525" cap="flat" cmpd="sng" algn="ctr">
        <a:solidFill>
          <a:schemeClr val="tx2">
            <a:lumMod val="15000"/>
            <a:lumOff val="85000"/>
          </a:schemeClr>
        </a:solidFill>
        <a:round/>
      </a:ln>
    </cs:spPr>
    <cs:defRPr sz="1197" kern="1200"/>
  </cs:seriesAxis>
  <cs:seriesLine>
    <cs:lnRef idx="0"/>
    <cs:fillRef idx="0"/>
    <cs:effectRef idx="0"/>
    <cs:fontRef idx="minor">
      <a:schemeClr val="tx2"/>
    </cs:fontRef>
    <cs:spPr>
      <a:ln w="9525">
        <a:solidFill>
          <a:schemeClr val="tx2">
            <a:lumMod val="60000"/>
            <a:lumOff val="40000"/>
          </a:schemeClr>
        </a:solidFill>
        <a:prstDash val="dash"/>
      </a:ln>
    </cs:spPr>
  </cs:seriesLine>
  <cs:title>
    <cs:lnRef idx="0"/>
    <cs:fillRef idx="0"/>
    <cs:effectRef idx="0"/>
    <cs:fontRef idx="minor">
      <a:schemeClr val="tx2"/>
    </cs:fontRef>
    <cs:defRPr sz="2128" b="1" kern="1200"/>
  </cs:title>
  <cs:trendline>
    <cs:lnRef idx="0">
      <cs:styleClr val="auto"/>
    </cs:lnRef>
    <cs:fillRef idx="0"/>
    <cs:effectRef idx="0"/>
    <cs:fontRef idx="minor">
      <a:schemeClr val="tx2"/>
    </cs:fontRef>
    <cs:spPr>
      <a:ln w="19050" cap="rnd">
        <a:solidFill>
          <a:schemeClr val="phClr"/>
        </a:solidFill>
        <a:prstDash val="sysDash"/>
      </a:ln>
    </cs:spPr>
  </cs:trendline>
  <cs:trendlineLabel>
    <cs:lnRef idx="0"/>
    <cs:fillRef idx="0"/>
    <cs:effectRef idx="0"/>
    <cs:fontRef idx="minor">
      <a:schemeClr val="tx2"/>
    </cs:fontRef>
    <cs:defRPr sz="1197" kern="1200"/>
  </cs:trendlineLabel>
  <cs:upBar>
    <cs:lnRef idx="0"/>
    <cs:fillRef idx="0"/>
    <cs:effectRef idx="0"/>
    <cs:fontRef idx="minor">
      <a:schemeClr val="tx2"/>
    </cs:fontRef>
    <cs:spPr>
      <a:solidFill>
        <a:schemeClr val="lt1"/>
      </a:solidFill>
      <a:ln w="9525">
        <a:solidFill>
          <a:schemeClr val="tx1">
            <a:lumMod val="15000"/>
            <a:lumOff val="85000"/>
          </a:schemeClr>
        </a:solidFill>
      </a:ln>
    </cs:spPr>
  </cs:upBar>
  <cs:valueAxis>
    <cs:lnRef idx="0"/>
    <cs:fillRef idx="0"/>
    <cs:effectRef idx="0"/>
    <cs:fontRef idx="minor">
      <a:schemeClr val="tx2"/>
    </cs:fontRef>
    <cs:defRPr sz="1197" kern="1200"/>
  </cs:valueAxis>
  <cs:wall>
    <cs:lnRef idx="0"/>
    <cs:fillRef idx="0"/>
    <cs:effectRef idx="0"/>
    <cs:fontRef idx="minor">
      <a:schemeClr val="tx2"/>
    </cs:fontRef>
  </cs:wall>
</cs:chartStyle>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201267" y="1621191"/>
            <a:ext cx="13207604" cy="3448756"/>
          </a:xfrm>
        </p:spPr>
        <p:txBody>
          <a:bodyPr anchor="b"/>
          <a:lstStyle>
            <a:lvl1pPr algn="ctr">
              <a:defRPr sz="8666"/>
            </a:lvl1pPr>
          </a:lstStyle>
          <a:p>
            <a:r>
              <a:rPr lang="en-US"/>
              <a:t>Click to edit Master title style</a:t>
            </a:r>
            <a:endParaRPr lang="en-US" dirty="0"/>
          </a:p>
        </p:txBody>
      </p:sp>
      <p:sp>
        <p:nvSpPr>
          <p:cNvPr id="3" name="Subtitle 2"/>
          <p:cNvSpPr>
            <a:spLocks noGrp="1"/>
          </p:cNvSpPr>
          <p:nvPr>
            <p:ph type="subTitle" idx="1"/>
          </p:nvPr>
        </p:nvSpPr>
        <p:spPr>
          <a:xfrm>
            <a:off x="2201267" y="5202944"/>
            <a:ext cx="13207604" cy="2391656"/>
          </a:xfrm>
        </p:spPr>
        <p:txBody>
          <a:bodyPr/>
          <a:lstStyle>
            <a:lvl1pPr marL="0" indent="0" algn="ctr">
              <a:buNone/>
              <a:defRPr sz="3467"/>
            </a:lvl1pPr>
            <a:lvl2pPr marL="660380" indent="0" algn="ctr">
              <a:buNone/>
              <a:defRPr sz="2889"/>
            </a:lvl2pPr>
            <a:lvl3pPr marL="1320759" indent="0" algn="ctr">
              <a:buNone/>
              <a:defRPr sz="2600"/>
            </a:lvl3pPr>
            <a:lvl4pPr marL="1981139" indent="0" algn="ctr">
              <a:buNone/>
              <a:defRPr sz="2311"/>
            </a:lvl4pPr>
            <a:lvl5pPr marL="2641519" indent="0" algn="ctr">
              <a:buNone/>
              <a:defRPr sz="2311"/>
            </a:lvl5pPr>
            <a:lvl6pPr marL="3301898" indent="0" algn="ctr">
              <a:buNone/>
              <a:defRPr sz="2311"/>
            </a:lvl6pPr>
            <a:lvl7pPr marL="3962278" indent="0" algn="ctr">
              <a:buNone/>
              <a:defRPr sz="2311"/>
            </a:lvl7pPr>
            <a:lvl8pPr marL="4622658" indent="0" algn="ctr">
              <a:buNone/>
              <a:defRPr sz="2311"/>
            </a:lvl8pPr>
            <a:lvl9pPr marL="5283037" indent="0" algn="ctr">
              <a:buNone/>
              <a:defRPr sz="2311"/>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BF6AA08C-7AC0-1745-8B40-F60EB36A456B}" type="datetimeFigureOut">
              <a:rPr lang="nl-NL" smtClean="0"/>
              <a:t>19-09-2025</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8036A420-25C7-F64C-AA95-F79FA8C39233}" type="slidenum">
              <a:rPr lang="nl-NL" smtClean="0"/>
              <a:t>‹nr.›</a:t>
            </a:fld>
            <a:endParaRPr lang="nl-NL"/>
          </a:p>
        </p:txBody>
      </p:sp>
    </p:spTree>
    <p:extLst>
      <p:ext uri="{BB962C8B-B14F-4D97-AF65-F5344CB8AC3E}">
        <p14:creationId xmlns:p14="http://schemas.microsoft.com/office/powerpoint/2010/main" val="314358392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F6AA08C-7AC0-1745-8B40-F60EB36A456B}" type="datetimeFigureOut">
              <a:rPr lang="nl-NL" smtClean="0"/>
              <a:t>19-09-2025</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8036A420-25C7-F64C-AA95-F79FA8C39233}" type="slidenum">
              <a:rPr lang="nl-NL" smtClean="0"/>
              <a:t>‹nr.›</a:t>
            </a:fld>
            <a:endParaRPr lang="nl-NL"/>
          </a:p>
        </p:txBody>
      </p:sp>
    </p:spTree>
    <p:extLst>
      <p:ext uri="{BB962C8B-B14F-4D97-AF65-F5344CB8AC3E}">
        <p14:creationId xmlns:p14="http://schemas.microsoft.com/office/powerpoint/2010/main" val="233201094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2602255" y="527403"/>
            <a:ext cx="3797186" cy="8394877"/>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210697" y="527403"/>
            <a:ext cx="11171431" cy="839487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F6AA08C-7AC0-1745-8B40-F60EB36A456B}" type="datetimeFigureOut">
              <a:rPr lang="nl-NL" smtClean="0"/>
              <a:t>19-09-2025</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8036A420-25C7-F64C-AA95-F79FA8C39233}" type="slidenum">
              <a:rPr lang="nl-NL" smtClean="0"/>
              <a:t>‹nr.›</a:t>
            </a:fld>
            <a:endParaRPr lang="nl-NL"/>
          </a:p>
        </p:txBody>
      </p:sp>
    </p:spTree>
    <p:extLst>
      <p:ext uri="{BB962C8B-B14F-4D97-AF65-F5344CB8AC3E}">
        <p14:creationId xmlns:p14="http://schemas.microsoft.com/office/powerpoint/2010/main" val="23932415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F6AA08C-7AC0-1745-8B40-F60EB36A456B}" type="datetimeFigureOut">
              <a:rPr lang="nl-NL" smtClean="0"/>
              <a:t>19-09-2025</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8036A420-25C7-F64C-AA95-F79FA8C39233}" type="slidenum">
              <a:rPr lang="nl-NL" smtClean="0"/>
              <a:t>‹nr.›</a:t>
            </a:fld>
            <a:endParaRPr lang="nl-NL"/>
          </a:p>
        </p:txBody>
      </p:sp>
    </p:spTree>
    <p:extLst>
      <p:ext uri="{BB962C8B-B14F-4D97-AF65-F5344CB8AC3E}">
        <p14:creationId xmlns:p14="http://schemas.microsoft.com/office/powerpoint/2010/main" val="5543127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01525" y="2469622"/>
            <a:ext cx="15188744" cy="4120620"/>
          </a:xfrm>
        </p:spPr>
        <p:txBody>
          <a:bodyPr anchor="b"/>
          <a:lstStyle>
            <a:lvl1pPr>
              <a:defRPr sz="8666"/>
            </a:lvl1pPr>
          </a:lstStyle>
          <a:p>
            <a:r>
              <a:rPr lang="en-US"/>
              <a:t>Click to edit Master title style</a:t>
            </a:r>
            <a:endParaRPr lang="en-US" dirty="0"/>
          </a:p>
        </p:txBody>
      </p:sp>
      <p:sp>
        <p:nvSpPr>
          <p:cNvPr id="3" name="Text Placeholder 2"/>
          <p:cNvSpPr>
            <a:spLocks noGrp="1"/>
          </p:cNvSpPr>
          <p:nvPr>
            <p:ph type="body" idx="1"/>
          </p:nvPr>
        </p:nvSpPr>
        <p:spPr>
          <a:xfrm>
            <a:off x="1201525" y="6629225"/>
            <a:ext cx="15188744" cy="2166937"/>
          </a:xfrm>
        </p:spPr>
        <p:txBody>
          <a:bodyPr/>
          <a:lstStyle>
            <a:lvl1pPr marL="0" indent="0">
              <a:buNone/>
              <a:defRPr sz="3467">
                <a:solidFill>
                  <a:schemeClr val="tx1">
                    <a:tint val="82000"/>
                  </a:schemeClr>
                </a:solidFill>
              </a:defRPr>
            </a:lvl1pPr>
            <a:lvl2pPr marL="660380" indent="0">
              <a:buNone/>
              <a:defRPr sz="2889">
                <a:solidFill>
                  <a:schemeClr val="tx1">
                    <a:tint val="82000"/>
                  </a:schemeClr>
                </a:solidFill>
              </a:defRPr>
            </a:lvl2pPr>
            <a:lvl3pPr marL="1320759" indent="0">
              <a:buNone/>
              <a:defRPr sz="2600">
                <a:solidFill>
                  <a:schemeClr val="tx1">
                    <a:tint val="82000"/>
                  </a:schemeClr>
                </a:solidFill>
              </a:defRPr>
            </a:lvl3pPr>
            <a:lvl4pPr marL="1981139" indent="0">
              <a:buNone/>
              <a:defRPr sz="2311">
                <a:solidFill>
                  <a:schemeClr val="tx1">
                    <a:tint val="82000"/>
                  </a:schemeClr>
                </a:solidFill>
              </a:defRPr>
            </a:lvl4pPr>
            <a:lvl5pPr marL="2641519" indent="0">
              <a:buNone/>
              <a:defRPr sz="2311">
                <a:solidFill>
                  <a:schemeClr val="tx1">
                    <a:tint val="82000"/>
                  </a:schemeClr>
                </a:solidFill>
              </a:defRPr>
            </a:lvl5pPr>
            <a:lvl6pPr marL="3301898" indent="0">
              <a:buNone/>
              <a:defRPr sz="2311">
                <a:solidFill>
                  <a:schemeClr val="tx1">
                    <a:tint val="82000"/>
                  </a:schemeClr>
                </a:solidFill>
              </a:defRPr>
            </a:lvl6pPr>
            <a:lvl7pPr marL="3962278" indent="0">
              <a:buNone/>
              <a:defRPr sz="2311">
                <a:solidFill>
                  <a:schemeClr val="tx1">
                    <a:tint val="82000"/>
                  </a:schemeClr>
                </a:solidFill>
              </a:defRPr>
            </a:lvl7pPr>
            <a:lvl8pPr marL="4622658" indent="0">
              <a:buNone/>
              <a:defRPr sz="2311">
                <a:solidFill>
                  <a:schemeClr val="tx1">
                    <a:tint val="82000"/>
                  </a:schemeClr>
                </a:solidFill>
              </a:defRPr>
            </a:lvl8pPr>
            <a:lvl9pPr marL="5283037" indent="0">
              <a:buNone/>
              <a:defRPr sz="2311">
                <a:solidFill>
                  <a:schemeClr val="tx1">
                    <a:tint val="82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F6AA08C-7AC0-1745-8B40-F60EB36A456B}" type="datetimeFigureOut">
              <a:rPr lang="nl-NL" smtClean="0"/>
              <a:t>19-09-2025</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8036A420-25C7-F64C-AA95-F79FA8C39233}" type="slidenum">
              <a:rPr lang="nl-NL" smtClean="0"/>
              <a:t>‹nr.›</a:t>
            </a:fld>
            <a:endParaRPr lang="nl-NL"/>
          </a:p>
        </p:txBody>
      </p:sp>
    </p:spTree>
    <p:extLst>
      <p:ext uri="{BB962C8B-B14F-4D97-AF65-F5344CB8AC3E}">
        <p14:creationId xmlns:p14="http://schemas.microsoft.com/office/powerpoint/2010/main" val="3255126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210697" y="2637014"/>
            <a:ext cx="7484309" cy="628526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8915132" y="2637014"/>
            <a:ext cx="7484309" cy="628526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F6AA08C-7AC0-1745-8B40-F60EB36A456B}" type="datetimeFigureOut">
              <a:rPr lang="nl-NL" smtClean="0"/>
              <a:t>19-09-2025</a:t>
            </a:fld>
            <a:endParaRPr lang="nl-NL"/>
          </a:p>
        </p:txBody>
      </p:sp>
      <p:sp>
        <p:nvSpPr>
          <p:cNvPr id="6" name="Footer Placeholder 5"/>
          <p:cNvSpPr>
            <a:spLocks noGrp="1"/>
          </p:cNvSpPr>
          <p:nvPr>
            <p:ph type="ftr" sz="quarter" idx="11"/>
          </p:nvPr>
        </p:nvSpPr>
        <p:spPr/>
        <p:txBody>
          <a:bodyPr/>
          <a:lstStyle/>
          <a:p>
            <a:endParaRPr lang="nl-NL"/>
          </a:p>
        </p:txBody>
      </p:sp>
      <p:sp>
        <p:nvSpPr>
          <p:cNvPr id="7" name="Slide Number Placeholder 6"/>
          <p:cNvSpPr>
            <a:spLocks noGrp="1"/>
          </p:cNvSpPr>
          <p:nvPr>
            <p:ph type="sldNum" sz="quarter" idx="12"/>
          </p:nvPr>
        </p:nvSpPr>
        <p:spPr/>
        <p:txBody>
          <a:bodyPr/>
          <a:lstStyle/>
          <a:p>
            <a:fld id="{8036A420-25C7-F64C-AA95-F79FA8C39233}" type="slidenum">
              <a:rPr lang="nl-NL" smtClean="0"/>
              <a:t>‹nr.›</a:t>
            </a:fld>
            <a:endParaRPr lang="nl-NL"/>
          </a:p>
        </p:txBody>
      </p:sp>
    </p:spTree>
    <p:extLst>
      <p:ext uri="{BB962C8B-B14F-4D97-AF65-F5344CB8AC3E}">
        <p14:creationId xmlns:p14="http://schemas.microsoft.com/office/powerpoint/2010/main" val="34639032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212991" y="527404"/>
            <a:ext cx="15188744" cy="1914702"/>
          </a:xfrm>
        </p:spPr>
        <p:txBody>
          <a:bodyPr/>
          <a:lstStyle/>
          <a:p>
            <a:r>
              <a:rPr lang="en-US"/>
              <a:t>Click to edit Master title style</a:t>
            </a:r>
            <a:endParaRPr lang="en-US" dirty="0"/>
          </a:p>
        </p:txBody>
      </p:sp>
      <p:sp>
        <p:nvSpPr>
          <p:cNvPr id="3" name="Text Placeholder 2"/>
          <p:cNvSpPr>
            <a:spLocks noGrp="1"/>
          </p:cNvSpPr>
          <p:nvPr>
            <p:ph type="body" idx="1"/>
          </p:nvPr>
        </p:nvSpPr>
        <p:spPr>
          <a:xfrm>
            <a:off x="1212991" y="2428347"/>
            <a:ext cx="7449913" cy="1190095"/>
          </a:xfrm>
        </p:spPr>
        <p:txBody>
          <a:bodyPr anchor="b"/>
          <a:lstStyle>
            <a:lvl1pPr marL="0" indent="0">
              <a:buNone/>
              <a:defRPr sz="3467" b="1"/>
            </a:lvl1pPr>
            <a:lvl2pPr marL="660380" indent="0">
              <a:buNone/>
              <a:defRPr sz="2889" b="1"/>
            </a:lvl2pPr>
            <a:lvl3pPr marL="1320759" indent="0">
              <a:buNone/>
              <a:defRPr sz="2600" b="1"/>
            </a:lvl3pPr>
            <a:lvl4pPr marL="1981139" indent="0">
              <a:buNone/>
              <a:defRPr sz="2311" b="1"/>
            </a:lvl4pPr>
            <a:lvl5pPr marL="2641519" indent="0">
              <a:buNone/>
              <a:defRPr sz="2311" b="1"/>
            </a:lvl5pPr>
            <a:lvl6pPr marL="3301898" indent="0">
              <a:buNone/>
              <a:defRPr sz="2311" b="1"/>
            </a:lvl6pPr>
            <a:lvl7pPr marL="3962278" indent="0">
              <a:buNone/>
              <a:defRPr sz="2311" b="1"/>
            </a:lvl7pPr>
            <a:lvl8pPr marL="4622658" indent="0">
              <a:buNone/>
              <a:defRPr sz="2311" b="1"/>
            </a:lvl8pPr>
            <a:lvl9pPr marL="5283037" indent="0">
              <a:buNone/>
              <a:defRPr sz="2311" b="1"/>
            </a:lvl9pPr>
          </a:lstStyle>
          <a:p>
            <a:pPr lvl="0"/>
            <a:r>
              <a:rPr lang="en-US"/>
              <a:t>Click to edit Master text styles</a:t>
            </a:r>
          </a:p>
        </p:txBody>
      </p:sp>
      <p:sp>
        <p:nvSpPr>
          <p:cNvPr id="4" name="Content Placeholder 3"/>
          <p:cNvSpPr>
            <a:spLocks noGrp="1"/>
          </p:cNvSpPr>
          <p:nvPr>
            <p:ph sz="half" idx="2"/>
          </p:nvPr>
        </p:nvSpPr>
        <p:spPr>
          <a:xfrm>
            <a:off x="1212991" y="3618442"/>
            <a:ext cx="7449913" cy="532218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8915133" y="2428347"/>
            <a:ext cx="7486602" cy="1190095"/>
          </a:xfrm>
        </p:spPr>
        <p:txBody>
          <a:bodyPr anchor="b"/>
          <a:lstStyle>
            <a:lvl1pPr marL="0" indent="0">
              <a:buNone/>
              <a:defRPr sz="3467" b="1"/>
            </a:lvl1pPr>
            <a:lvl2pPr marL="660380" indent="0">
              <a:buNone/>
              <a:defRPr sz="2889" b="1"/>
            </a:lvl2pPr>
            <a:lvl3pPr marL="1320759" indent="0">
              <a:buNone/>
              <a:defRPr sz="2600" b="1"/>
            </a:lvl3pPr>
            <a:lvl4pPr marL="1981139" indent="0">
              <a:buNone/>
              <a:defRPr sz="2311" b="1"/>
            </a:lvl4pPr>
            <a:lvl5pPr marL="2641519" indent="0">
              <a:buNone/>
              <a:defRPr sz="2311" b="1"/>
            </a:lvl5pPr>
            <a:lvl6pPr marL="3301898" indent="0">
              <a:buNone/>
              <a:defRPr sz="2311" b="1"/>
            </a:lvl6pPr>
            <a:lvl7pPr marL="3962278" indent="0">
              <a:buNone/>
              <a:defRPr sz="2311" b="1"/>
            </a:lvl7pPr>
            <a:lvl8pPr marL="4622658" indent="0">
              <a:buNone/>
              <a:defRPr sz="2311" b="1"/>
            </a:lvl8pPr>
            <a:lvl9pPr marL="5283037" indent="0">
              <a:buNone/>
              <a:defRPr sz="2311" b="1"/>
            </a:lvl9pPr>
          </a:lstStyle>
          <a:p>
            <a:pPr lvl="0"/>
            <a:r>
              <a:rPr lang="en-US"/>
              <a:t>Click to edit Master text styles</a:t>
            </a:r>
          </a:p>
        </p:txBody>
      </p:sp>
      <p:sp>
        <p:nvSpPr>
          <p:cNvPr id="6" name="Content Placeholder 5"/>
          <p:cNvSpPr>
            <a:spLocks noGrp="1"/>
          </p:cNvSpPr>
          <p:nvPr>
            <p:ph sz="quarter" idx="4"/>
          </p:nvPr>
        </p:nvSpPr>
        <p:spPr>
          <a:xfrm>
            <a:off x="8915133" y="3618442"/>
            <a:ext cx="7486602" cy="532218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F6AA08C-7AC0-1745-8B40-F60EB36A456B}" type="datetimeFigureOut">
              <a:rPr lang="nl-NL" smtClean="0"/>
              <a:t>19-09-2025</a:t>
            </a:fld>
            <a:endParaRPr lang="nl-NL"/>
          </a:p>
        </p:txBody>
      </p:sp>
      <p:sp>
        <p:nvSpPr>
          <p:cNvPr id="8" name="Footer Placeholder 7"/>
          <p:cNvSpPr>
            <a:spLocks noGrp="1"/>
          </p:cNvSpPr>
          <p:nvPr>
            <p:ph type="ftr" sz="quarter" idx="11"/>
          </p:nvPr>
        </p:nvSpPr>
        <p:spPr/>
        <p:txBody>
          <a:bodyPr/>
          <a:lstStyle/>
          <a:p>
            <a:endParaRPr lang="nl-NL"/>
          </a:p>
        </p:txBody>
      </p:sp>
      <p:sp>
        <p:nvSpPr>
          <p:cNvPr id="9" name="Slide Number Placeholder 8"/>
          <p:cNvSpPr>
            <a:spLocks noGrp="1"/>
          </p:cNvSpPr>
          <p:nvPr>
            <p:ph type="sldNum" sz="quarter" idx="12"/>
          </p:nvPr>
        </p:nvSpPr>
        <p:spPr/>
        <p:txBody>
          <a:bodyPr/>
          <a:lstStyle/>
          <a:p>
            <a:fld id="{8036A420-25C7-F64C-AA95-F79FA8C39233}" type="slidenum">
              <a:rPr lang="nl-NL" smtClean="0"/>
              <a:t>‹nr.›</a:t>
            </a:fld>
            <a:endParaRPr lang="nl-NL"/>
          </a:p>
        </p:txBody>
      </p:sp>
    </p:spTree>
    <p:extLst>
      <p:ext uri="{BB962C8B-B14F-4D97-AF65-F5344CB8AC3E}">
        <p14:creationId xmlns:p14="http://schemas.microsoft.com/office/powerpoint/2010/main" val="19361161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F6AA08C-7AC0-1745-8B40-F60EB36A456B}" type="datetimeFigureOut">
              <a:rPr lang="nl-NL" smtClean="0"/>
              <a:t>19-09-2025</a:t>
            </a:fld>
            <a:endParaRPr lang="nl-NL"/>
          </a:p>
        </p:txBody>
      </p:sp>
      <p:sp>
        <p:nvSpPr>
          <p:cNvPr id="4" name="Footer Placeholder 3"/>
          <p:cNvSpPr>
            <a:spLocks noGrp="1"/>
          </p:cNvSpPr>
          <p:nvPr>
            <p:ph type="ftr" sz="quarter" idx="11"/>
          </p:nvPr>
        </p:nvSpPr>
        <p:spPr/>
        <p:txBody>
          <a:bodyPr/>
          <a:lstStyle/>
          <a:p>
            <a:endParaRPr lang="nl-NL"/>
          </a:p>
        </p:txBody>
      </p:sp>
      <p:sp>
        <p:nvSpPr>
          <p:cNvPr id="5" name="Slide Number Placeholder 4"/>
          <p:cNvSpPr>
            <a:spLocks noGrp="1"/>
          </p:cNvSpPr>
          <p:nvPr>
            <p:ph type="sldNum" sz="quarter" idx="12"/>
          </p:nvPr>
        </p:nvSpPr>
        <p:spPr/>
        <p:txBody>
          <a:bodyPr/>
          <a:lstStyle/>
          <a:p>
            <a:fld id="{8036A420-25C7-F64C-AA95-F79FA8C39233}" type="slidenum">
              <a:rPr lang="nl-NL" smtClean="0"/>
              <a:t>‹nr.›</a:t>
            </a:fld>
            <a:endParaRPr lang="nl-NL"/>
          </a:p>
        </p:txBody>
      </p:sp>
    </p:spTree>
    <p:extLst>
      <p:ext uri="{BB962C8B-B14F-4D97-AF65-F5344CB8AC3E}">
        <p14:creationId xmlns:p14="http://schemas.microsoft.com/office/powerpoint/2010/main" val="92131204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F6AA08C-7AC0-1745-8B40-F60EB36A456B}" type="datetimeFigureOut">
              <a:rPr lang="nl-NL" smtClean="0"/>
              <a:t>19-09-2025</a:t>
            </a:fld>
            <a:endParaRPr lang="nl-NL"/>
          </a:p>
        </p:txBody>
      </p:sp>
      <p:sp>
        <p:nvSpPr>
          <p:cNvPr id="3" name="Footer Placeholder 2"/>
          <p:cNvSpPr>
            <a:spLocks noGrp="1"/>
          </p:cNvSpPr>
          <p:nvPr>
            <p:ph type="ftr" sz="quarter" idx="11"/>
          </p:nvPr>
        </p:nvSpPr>
        <p:spPr/>
        <p:txBody>
          <a:bodyPr/>
          <a:lstStyle/>
          <a:p>
            <a:endParaRPr lang="nl-NL"/>
          </a:p>
        </p:txBody>
      </p:sp>
      <p:sp>
        <p:nvSpPr>
          <p:cNvPr id="4" name="Slide Number Placeholder 3"/>
          <p:cNvSpPr>
            <a:spLocks noGrp="1"/>
          </p:cNvSpPr>
          <p:nvPr>
            <p:ph type="sldNum" sz="quarter" idx="12"/>
          </p:nvPr>
        </p:nvSpPr>
        <p:spPr/>
        <p:txBody>
          <a:bodyPr/>
          <a:lstStyle/>
          <a:p>
            <a:fld id="{8036A420-25C7-F64C-AA95-F79FA8C39233}" type="slidenum">
              <a:rPr lang="nl-NL" smtClean="0"/>
              <a:t>‹nr.›</a:t>
            </a:fld>
            <a:endParaRPr lang="nl-NL"/>
          </a:p>
        </p:txBody>
      </p:sp>
    </p:spTree>
    <p:extLst>
      <p:ext uri="{BB962C8B-B14F-4D97-AF65-F5344CB8AC3E}">
        <p14:creationId xmlns:p14="http://schemas.microsoft.com/office/powerpoint/2010/main" val="310324026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12992" y="660400"/>
            <a:ext cx="5679727" cy="2311400"/>
          </a:xfrm>
        </p:spPr>
        <p:txBody>
          <a:bodyPr anchor="b"/>
          <a:lstStyle>
            <a:lvl1pPr>
              <a:defRPr sz="4622"/>
            </a:lvl1pPr>
          </a:lstStyle>
          <a:p>
            <a:r>
              <a:rPr lang="en-US"/>
              <a:t>Click to edit Master title style</a:t>
            </a:r>
            <a:endParaRPr lang="en-US" dirty="0"/>
          </a:p>
        </p:txBody>
      </p:sp>
      <p:sp>
        <p:nvSpPr>
          <p:cNvPr id="3" name="Content Placeholder 2"/>
          <p:cNvSpPr>
            <a:spLocks noGrp="1"/>
          </p:cNvSpPr>
          <p:nvPr>
            <p:ph idx="1"/>
          </p:nvPr>
        </p:nvSpPr>
        <p:spPr>
          <a:xfrm>
            <a:off x="7486603" y="1426281"/>
            <a:ext cx="8915132" cy="7039681"/>
          </a:xfrm>
        </p:spPr>
        <p:txBody>
          <a:bodyPr/>
          <a:lstStyle>
            <a:lvl1pPr>
              <a:defRPr sz="4622"/>
            </a:lvl1pPr>
            <a:lvl2pPr>
              <a:defRPr sz="4044"/>
            </a:lvl2pPr>
            <a:lvl3pPr>
              <a:defRPr sz="3467"/>
            </a:lvl3pPr>
            <a:lvl4pPr>
              <a:defRPr sz="2889"/>
            </a:lvl4pPr>
            <a:lvl5pPr>
              <a:defRPr sz="2889"/>
            </a:lvl5pPr>
            <a:lvl6pPr>
              <a:defRPr sz="2889"/>
            </a:lvl6pPr>
            <a:lvl7pPr>
              <a:defRPr sz="2889"/>
            </a:lvl7pPr>
            <a:lvl8pPr>
              <a:defRPr sz="2889"/>
            </a:lvl8pPr>
            <a:lvl9pPr>
              <a:defRPr sz="2889"/>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212992" y="2971800"/>
            <a:ext cx="5679727" cy="5505627"/>
          </a:xfrm>
        </p:spPr>
        <p:txBody>
          <a:bodyPr/>
          <a:lstStyle>
            <a:lvl1pPr marL="0" indent="0">
              <a:buNone/>
              <a:defRPr sz="2311"/>
            </a:lvl1pPr>
            <a:lvl2pPr marL="660380" indent="0">
              <a:buNone/>
              <a:defRPr sz="2022"/>
            </a:lvl2pPr>
            <a:lvl3pPr marL="1320759" indent="0">
              <a:buNone/>
              <a:defRPr sz="1733"/>
            </a:lvl3pPr>
            <a:lvl4pPr marL="1981139" indent="0">
              <a:buNone/>
              <a:defRPr sz="1444"/>
            </a:lvl4pPr>
            <a:lvl5pPr marL="2641519" indent="0">
              <a:buNone/>
              <a:defRPr sz="1444"/>
            </a:lvl5pPr>
            <a:lvl6pPr marL="3301898" indent="0">
              <a:buNone/>
              <a:defRPr sz="1444"/>
            </a:lvl6pPr>
            <a:lvl7pPr marL="3962278" indent="0">
              <a:buNone/>
              <a:defRPr sz="1444"/>
            </a:lvl7pPr>
            <a:lvl8pPr marL="4622658" indent="0">
              <a:buNone/>
              <a:defRPr sz="1444"/>
            </a:lvl8pPr>
            <a:lvl9pPr marL="5283037" indent="0">
              <a:buNone/>
              <a:defRPr sz="1444"/>
            </a:lvl9pPr>
          </a:lstStyle>
          <a:p>
            <a:pPr lvl="0"/>
            <a:r>
              <a:rPr lang="en-US"/>
              <a:t>Click to edit Master text styles</a:t>
            </a:r>
          </a:p>
        </p:txBody>
      </p:sp>
      <p:sp>
        <p:nvSpPr>
          <p:cNvPr id="5" name="Date Placeholder 4"/>
          <p:cNvSpPr>
            <a:spLocks noGrp="1"/>
          </p:cNvSpPr>
          <p:nvPr>
            <p:ph type="dt" sz="half" idx="10"/>
          </p:nvPr>
        </p:nvSpPr>
        <p:spPr/>
        <p:txBody>
          <a:bodyPr/>
          <a:lstStyle/>
          <a:p>
            <a:fld id="{BF6AA08C-7AC0-1745-8B40-F60EB36A456B}" type="datetimeFigureOut">
              <a:rPr lang="nl-NL" smtClean="0"/>
              <a:t>19-09-2025</a:t>
            </a:fld>
            <a:endParaRPr lang="nl-NL"/>
          </a:p>
        </p:txBody>
      </p:sp>
      <p:sp>
        <p:nvSpPr>
          <p:cNvPr id="6" name="Footer Placeholder 5"/>
          <p:cNvSpPr>
            <a:spLocks noGrp="1"/>
          </p:cNvSpPr>
          <p:nvPr>
            <p:ph type="ftr" sz="quarter" idx="11"/>
          </p:nvPr>
        </p:nvSpPr>
        <p:spPr/>
        <p:txBody>
          <a:bodyPr/>
          <a:lstStyle/>
          <a:p>
            <a:endParaRPr lang="nl-NL"/>
          </a:p>
        </p:txBody>
      </p:sp>
      <p:sp>
        <p:nvSpPr>
          <p:cNvPr id="7" name="Slide Number Placeholder 6"/>
          <p:cNvSpPr>
            <a:spLocks noGrp="1"/>
          </p:cNvSpPr>
          <p:nvPr>
            <p:ph type="sldNum" sz="quarter" idx="12"/>
          </p:nvPr>
        </p:nvSpPr>
        <p:spPr/>
        <p:txBody>
          <a:bodyPr/>
          <a:lstStyle/>
          <a:p>
            <a:fld id="{8036A420-25C7-F64C-AA95-F79FA8C39233}" type="slidenum">
              <a:rPr lang="nl-NL" smtClean="0"/>
              <a:t>‹nr.›</a:t>
            </a:fld>
            <a:endParaRPr lang="nl-NL"/>
          </a:p>
        </p:txBody>
      </p:sp>
    </p:spTree>
    <p:extLst>
      <p:ext uri="{BB962C8B-B14F-4D97-AF65-F5344CB8AC3E}">
        <p14:creationId xmlns:p14="http://schemas.microsoft.com/office/powerpoint/2010/main" val="31466059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12992" y="660400"/>
            <a:ext cx="5679727" cy="2311400"/>
          </a:xfrm>
        </p:spPr>
        <p:txBody>
          <a:bodyPr anchor="b"/>
          <a:lstStyle>
            <a:lvl1pPr>
              <a:defRPr sz="4622"/>
            </a:lvl1pPr>
          </a:lstStyle>
          <a:p>
            <a:r>
              <a:rPr lang="en-US"/>
              <a:t>Click to edit Master title style</a:t>
            </a:r>
            <a:endParaRPr lang="en-US" dirty="0"/>
          </a:p>
        </p:txBody>
      </p:sp>
      <p:sp>
        <p:nvSpPr>
          <p:cNvPr id="3" name="Picture Placeholder 2"/>
          <p:cNvSpPr>
            <a:spLocks noGrp="1" noChangeAspect="1"/>
          </p:cNvSpPr>
          <p:nvPr>
            <p:ph type="pic" idx="1"/>
          </p:nvPr>
        </p:nvSpPr>
        <p:spPr>
          <a:xfrm>
            <a:off x="7486603" y="1426281"/>
            <a:ext cx="8915132" cy="7039681"/>
          </a:xfrm>
        </p:spPr>
        <p:txBody>
          <a:bodyPr anchor="t"/>
          <a:lstStyle>
            <a:lvl1pPr marL="0" indent="0">
              <a:buNone/>
              <a:defRPr sz="4622"/>
            </a:lvl1pPr>
            <a:lvl2pPr marL="660380" indent="0">
              <a:buNone/>
              <a:defRPr sz="4044"/>
            </a:lvl2pPr>
            <a:lvl3pPr marL="1320759" indent="0">
              <a:buNone/>
              <a:defRPr sz="3467"/>
            </a:lvl3pPr>
            <a:lvl4pPr marL="1981139" indent="0">
              <a:buNone/>
              <a:defRPr sz="2889"/>
            </a:lvl4pPr>
            <a:lvl5pPr marL="2641519" indent="0">
              <a:buNone/>
              <a:defRPr sz="2889"/>
            </a:lvl5pPr>
            <a:lvl6pPr marL="3301898" indent="0">
              <a:buNone/>
              <a:defRPr sz="2889"/>
            </a:lvl6pPr>
            <a:lvl7pPr marL="3962278" indent="0">
              <a:buNone/>
              <a:defRPr sz="2889"/>
            </a:lvl7pPr>
            <a:lvl8pPr marL="4622658" indent="0">
              <a:buNone/>
              <a:defRPr sz="2889"/>
            </a:lvl8pPr>
            <a:lvl9pPr marL="5283037" indent="0">
              <a:buNone/>
              <a:defRPr sz="2889"/>
            </a:lvl9pPr>
          </a:lstStyle>
          <a:p>
            <a:r>
              <a:rPr lang="en-US"/>
              <a:t>Click icon to add picture</a:t>
            </a:r>
            <a:endParaRPr lang="en-US" dirty="0"/>
          </a:p>
        </p:txBody>
      </p:sp>
      <p:sp>
        <p:nvSpPr>
          <p:cNvPr id="4" name="Text Placeholder 3"/>
          <p:cNvSpPr>
            <a:spLocks noGrp="1"/>
          </p:cNvSpPr>
          <p:nvPr>
            <p:ph type="body" sz="half" idx="2"/>
          </p:nvPr>
        </p:nvSpPr>
        <p:spPr>
          <a:xfrm>
            <a:off x="1212992" y="2971800"/>
            <a:ext cx="5679727" cy="5505627"/>
          </a:xfrm>
        </p:spPr>
        <p:txBody>
          <a:bodyPr/>
          <a:lstStyle>
            <a:lvl1pPr marL="0" indent="0">
              <a:buNone/>
              <a:defRPr sz="2311"/>
            </a:lvl1pPr>
            <a:lvl2pPr marL="660380" indent="0">
              <a:buNone/>
              <a:defRPr sz="2022"/>
            </a:lvl2pPr>
            <a:lvl3pPr marL="1320759" indent="0">
              <a:buNone/>
              <a:defRPr sz="1733"/>
            </a:lvl3pPr>
            <a:lvl4pPr marL="1981139" indent="0">
              <a:buNone/>
              <a:defRPr sz="1444"/>
            </a:lvl4pPr>
            <a:lvl5pPr marL="2641519" indent="0">
              <a:buNone/>
              <a:defRPr sz="1444"/>
            </a:lvl5pPr>
            <a:lvl6pPr marL="3301898" indent="0">
              <a:buNone/>
              <a:defRPr sz="1444"/>
            </a:lvl6pPr>
            <a:lvl7pPr marL="3962278" indent="0">
              <a:buNone/>
              <a:defRPr sz="1444"/>
            </a:lvl7pPr>
            <a:lvl8pPr marL="4622658" indent="0">
              <a:buNone/>
              <a:defRPr sz="1444"/>
            </a:lvl8pPr>
            <a:lvl9pPr marL="5283037" indent="0">
              <a:buNone/>
              <a:defRPr sz="1444"/>
            </a:lvl9pPr>
          </a:lstStyle>
          <a:p>
            <a:pPr lvl="0"/>
            <a:r>
              <a:rPr lang="en-US"/>
              <a:t>Click to edit Master text styles</a:t>
            </a:r>
          </a:p>
        </p:txBody>
      </p:sp>
      <p:sp>
        <p:nvSpPr>
          <p:cNvPr id="5" name="Date Placeholder 4"/>
          <p:cNvSpPr>
            <a:spLocks noGrp="1"/>
          </p:cNvSpPr>
          <p:nvPr>
            <p:ph type="dt" sz="half" idx="10"/>
          </p:nvPr>
        </p:nvSpPr>
        <p:spPr/>
        <p:txBody>
          <a:bodyPr/>
          <a:lstStyle/>
          <a:p>
            <a:fld id="{BF6AA08C-7AC0-1745-8B40-F60EB36A456B}" type="datetimeFigureOut">
              <a:rPr lang="nl-NL" smtClean="0"/>
              <a:t>19-09-2025</a:t>
            </a:fld>
            <a:endParaRPr lang="nl-NL"/>
          </a:p>
        </p:txBody>
      </p:sp>
      <p:sp>
        <p:nvSpPr>
          <p:cNvPr id="6" name="Footer Placeholder 5"/>
          <p:cNvSpPr>
            <a:spLocks noGrp="1"/>
          </p:cNvSpPr>
          <p:nvPr>
            <p:ph type="ftr" sz="quarter" idx="11"/>
          </p:nvPr>
        </p:nvSpPr>
        <p:spPr/>
        <p:txBody>
          <a:bodyPr/>
          <a:lstStyle/>
          <a:p>
            <a:endParaRPr lang="nl-NL"/>
          </a:p>
        </p:txBody>
      </p:sp>
      <p:sp>
        <p:nvSpPr>
          <p:cNvPr id="7" name="Slide Number Placeholder 6"/>
          <p:cNvSpPr>
            <a:spLocks noGrp="1"/>
          </p:cNvSpPr>
          <p:nvPr>
            <p:ph type="sldNum" sz="quarter" idx="12"/>
          </p:nvPr>
        </p:nvSpPr>
        <p:spPr/>
        <p:txBody>
          <a:bodyPr/>
          <a:lstStyle/>
          <a:p>
            <a:fld id="{8036A420-25C7-F64C-AA95-F79FA8C39233}" type="slidenum">
              <a:rPr lang="nl-NL" smtClean="0"/>
              <a:t>‹nr.›</a:t>
            </a:fld>
            <a:endParaRPr lang="nl-NL"/>
          </a:p>
        </p:txBody>
      </p:sp>
    </p:spTree>
    <p:extLst>
      <p:ext uri="{BB962C8B-B14F-4D97-AF65-F5344CB8AC3E}">
        <p14:creationId xmlns:p14="http://schemas.microsoft.com/office/powerpoint/2010/main" val="283826263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210697" y="527404"/>
            <a:ext cx="15188744" cy="1914702"/>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210697" y="2637014"/>
            <a:ext cx="15188744" cy="628526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210697" y="9181395"/>
            <a:ext cx="3962281" cy="527403"/>
          </a:xfrm>
          <a:prstGeom prst="rect">
            <a:avLst/>
          </a:prstGeom>
        </p:spPr>
        <p:txBody>
          <a:bodyPr vert="horz" lIns="91440" tIns="45720" rIns="91440" bIns="45720" rtlCol="0" anchor="ctr"/>
          <a:lstStyle>
            <a:lvl1pPr algn="l">
              <a:defRPr sz="1733">
                <a:solidFill>
                  <a:schemeClr val="tx1">
                    <a:tint val="82000"/>
                  </a:schemeClr>
                </a:solidFill>
              </a:defRPr>
            </a:lvl1pPr>
          </a:lstStyle>
          <a:p>
            <a:fld id="{BF6AA08C-7AC0-1745-8B40-F60EB36A456B}" type="datetimeFigureOut">
              <a:rPr lang="nl-NL" smtClean="0"/>
              <a:t>19-09-2025</a:t>
            </a:fld>
            <a:endParaRPr lang="nl-NL"/>
          </a:p>
        </p:txBody>
      </p:sp>
      <p:sp>
        <p:nvSpPr>
          <p:cNvPr id="5" name="Footer Placeholder 4"/>
          <p:cNvSpPr>
            <a:spLocks noGrp="1"/>
          </p:cNvSpPr>
          <p:nvPr>
            <p:ph type="ftr" sz="quarter" idx="3"/>
          </p:nvPr>
        </p:nvSpPr>
        <p:spPr>
          <a:xfrm>
            <a:off x="5833358" y="9181395"/>
            <a:ext cx="5943422" cy="527403"/>
          </a:xfrm>
          <a:prstGeom prst="rect">
            <a:avLst/>
          </a:prstGeom>
        </p:spPr>
        <p:txBody>
          <a:bodyPr vert="horz" lIns="91440" tIns="45720" rIns="91440" bIns="45720" rtlCol="0" anchor="ctr"/>
          <a:lstStyle>
            <a:lvl1pPr algn="ctr">
              <a:defRPr sz="1733">
                <a:solidFill>
                  <a:schemeClr val="tx1">
                    <a:tint val="82000"/>
                  </a:schemeClr>
                </a:solidFill>
              </a:defRPr>
            </a:lvl1pPr>
          </a:lstStyle>
          <a:p>
            <a:endParaRPr lang="nl-NL"/>
          </a:p>
        </p:txBody>
      </p:sp>
      <p:sp>
        <p:nvSpPr>
          <p:cNvPr id="6" name="Slide Number Placeholder 5"/>
          <p:cNvSpPr>
            <a:spLocks noGrp="1"/>
          </p:cNvSpPr>
          <p:nvPr>
            <p:ph type="sldNum" sz="quarter" idx="4"/>
          </p:nvPr>
        </p:nvSpPr>
        <p:spPr>
          <a:xfrm>
            <a:off x="12437160" y="9181395"/>
            <a:ext cx="3962281" cy="527403"/>
          </a:xfrm>
          <a:prstGeom prst="rect">
            <a:avLst/>
          </a:prstGeom>
        </p:spPr>
        <p:txBody>
          <a:bodyPr vert="horz" lIns="91440" tIns="45720" rIns="91440" bIns="45720" rtlCol="0" anchor="ctr"/>
          <a:lstStyle>
            <a:lvl1pPr algn="r">
              <a:defRPr sz="1733">
                <a:solidFill>
                  <a:schemeClr val="tx1">
                    <a:tint val="82000"/>
                  </a:schemeClr>
                </a:solidFill>
              </a:defRPr>
            </a:lvl1pPr>
          </a:lstStyle>
          <a:p>
            <a:fld id="{8036A420-25C7-F64C-AA95-F79FA8C39233}" type="slidenum">
              <a:rPr lang="nl-NL" smtClean="0"/>
              <a:t>‹nr.›</a:t>
            </a:fld>
            <a:endParaRPr lang="nl-NL"/>
          </a:p>
        </p:txBody>
      </p:sp>
    </p:spTree>
    <p:extLst>
      <p:ext uri="{BB962C8B-B14F-4D97-AF65-F5344CB8AC3E}">
        <p14:creationId xmlns:p14="http://schemas.microsoft.com/office/powerpoint/2010/main" val="41424145"/>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1320759" rtl="0" eaLnBrk="1" latinLnBrk="0" hangingPunct="1">
        <a:lnSpc>
          <a:spcPct val="90000"/>
        </a:lnSpc>
        <a:spcBef>
          <a:spcPct val="0"/>
        </a:spcBef>
        <a:buNone/>
        <a:defRPr sz="6355" kern="1200">
          <a:solidFill>
            <a:schemeClr val="tx1"/>
          </a:solidFill>
          <a:latin typeface="+mj-lt"/>
          <a:ea typeface="+mj-ea"/>
          <a:cs typeface="+mj-cs"/>
        </a:defRPr>
      </a:lvl1pPr>
    </p:titleStyle>
    <p:bodyStyle>
      <a:lvl1pPr marL="330190" indent="-330190" algn="l" defTabSz="1320759" rtl="0" eaLnBrk="1" latinLnBrk="0" hangingPunct="1">
        <a:lnSpc>
          <a:spcPct val="90000"/>
        </a:lnSpc>
        <a:spcBef>
          <a:spcPts val="1444"/>
        </a:spcBef>
        <a:buFont typeface="Arial" panose="020B0604020202020204" pitchFamily="34" charset="0"/>
        <a:buChar char="•"/>
        <a:defRPr sz="4044" kern="1200">
          <a:solidFill>
            <a:schemeClr val="tx1"/>
          </a:solidFill>
          <a:latin typeface="+mn-lt"/>
          <a:ea typeface="+mn-ea"/>
          <a:cs typeface="+mn-cs"/>
        </a:defRPr>
      </a:lvl1pPr>
      <a:lvl2pPr marL="990570" indent="-330190" algn="l" defTabSz="1320759" rtl="0" eaLnBrk="1" latinLnBrk="0" hangingPunct="1">
        <a:lnSpc>
          <a:spcPct val="90000"/>
        </a:lnSpc>
        <a:spcBef>
          <a:spcPts val="722"/>
        </a:spcBef>
        <a:buFont typeface="Arial" panose="020B0604020202020204" pitchFamily="34" charset="0"/>
        <a:buChar char="•"/>
        <a:defRPr sz="3467" kern="1200">
          <a:solidFill>
            <a:schemeClr val="tx1"/>
          </a:solidFill>
          <a:latin typeface="+mn-lt"/>
          <a:ea typeface="+mn-ea"/>
          <a:cs typeface="+mn-cs"/>
        </a:defRPr>
      </a:lvl2pPr>
      <a:lvl3pPr marL="1650949" indent="-330190" algn="l" defTabSz="1320759" rtl="0" eaLnBrk="1" latinLnBrk="0" hangingPunct="1">
        <a:lnSpc>
          <a:spcPct val="90000"/>
        </a:lnSpc>
        <a:spcBef>
          <a:spcPts val="722"/>
        </a:spcBef>
        <a:buFont typeface="Arial" panose="020B0604020202020204" pitchFamily="34" charset="0"/>
        <a:buChar char="•"/>
        <a:defRPr sz="2889" kern="1200">
          <a:solidFill>
            <a:schemeClr val="tx1"/>
          </a:solidFill>
          <a:latin typeface="+mn-lt"/>
          <a:ea typeface="+mn-ea"/>
          <a:cs typeface="+mn-cs"/>
        </a:defRPr>
      </a:lvl3pPr>
      <a:lvl4pPr marL="2311329" indent="-330190" algn="l" defTabSz="1320759" rtl="0" eaLnBrk="1" latinLnBrk="0" hangingPunct="1">
        <a:lnSpc>
          <a:spcPct val="90000"/>
        </a:lnSpc>
        <a:spcBef>
          <a:spcPts val="722"/>
        </a:spcBef>
        <a:buFont typeface="Arial" panose="020B0604020202020204" pitchFamily="34" charset="0"/>
        <a:buChar char="•"/>
        <a:defRPr sz="2600" kern="1200">
          <a:solidFill>
            <a:schemeClr val="tx1"/>
          </a:solidFill>
          <a:latin typeface="+mn-lt"/>
          <a:ea typeface="+mn-ea"/>
          <a:cs typeface="+mn-cs"/>
        </a:defRPr>
      </a:lvl4pPr>
      <a:lvl5pPr marL="2971709" indent="-330190" algn="l" defTabSz="1320759" rtl="0" eaLnBrk="1" latinLnBrk="0" hangingPunct="1">
        <a:lnSpc>
          <a:spcPct val="90000"/>
        </a:lnSpc>
        <a:spcBef>
          <a:spcPts val="722"/>
        </a:spcBef>
        <a:buFont typeface="Arial" panose="020B0604020202020204" pitchFamily="34" charset="0"/>
        <a:buChar char="•"/>
        <a:defRPr sz="2600" kern="1200">
          <a:solidFill>
            <a:schemeClr val="tx1"/>
          </a:solidFill>
          <a:latin typeface="+mn-lt"/>
          <a:ea typeface="+mn-ea"/>
          <a:cs typeface="+mn-cs"/>
        </a:defRPr>
      </a:lvl5pPr>
      <a:lvl6pPr marL="3632088" indent="-330190" algn="l" defTabSz="1320759" rtl="0" eaLnBrk="1" latinLnBrk="0" hangingPunct="1">
        <a:lnSpc>
          <a:spcPct val="90000"/>
        </a:lnSpc>
        <a:spcBef>
          <a:spcPts val="722"/>
        </a:spcBef>
        <a:buFont typeface="Arial" panose="020B0604020202020204" pitchFamily="34" charset="0"/>
        <a:buChar char="•"/>
        <a:defRPr sz="2600" kern="1200">
          <a:solidFill>
            <a:schemeClr val="tx1"/>
          </a:solidFill>
          <a:latin typeface="+mn-lt"/>
          <a:ea typeface="+mn-ea"/>
          <a:cs typeface="+mn-cs"/>
        </a:defRPr>
      </a:lvl6pPr>
      <a:lvl7pPr marL="4292468" indent="-330190" algn="l" defTabSz="1320759" rtl="0" eaLnBrk="1" latinLnBrk="0" hangingPunct="1">
        <a:lnSpc>
          <a:spcPct val="90000"/>
        </a:lnSpc>
        <a:spcBef>
          <a:spcPts val="722"/>
        </a:spcBef>
        <a:buFont typeface="Arial" panose="020B0604020202020204" pitchFamily="34" charset="0"/>
        <a:buChar char="•"/>
        <a:defRPr sz="2600" kern="1200">
          <a:solidFill>
            <a:schemeClr val="tx1"/>
          </a:solidFill>
          <a:latin typeface="+mn-lt"/>
          <a:ea typeface="+mn-ea"/>
          <a:cs typeface="+mn-cs"/>
        </a:defRPr>
      </a:lvl7pPr>
      <a:lvl8pPr marL="4952848" indent="-330190" algn="l" defTabSz="1320759" rtl="0" eaLnBrk="1" latinLnBrk="0" hangingPunct="1">
        <a:lnSpc>
          <a:spcPct val="90000"/>
        </a:lnSpc>
        <a:spcBef>
          <a:spcPts val="722"/>
        </a:spcBef>
        <a:buFont typeface="Arial" panose="020B0604020202020204" pitchFamily="34" charset="0"/>
        <a:buChar char="•"/>
        <a:defRPr sz="2600" kern="1200">
          <a:solidFill>
            <a:schemeClr val="tx1"/>
          </a:solidFill>
          <a:latin typeface="+mn-lt"/>
          <a:ea typeface="+mn-ea"/>
          <a:cs typeface="+mn-cs"/>
        </a:defRPr>
      </a:lvl8pPr>
      <a:lvl9pPr marL="5613227" indent="-330190" algn="l" defTabSz="1320759" rtl="0" eaLnBrk="1" latinLnBrk="0" hangingPunct="1">
        <a:lnSpc>
          <a:spcPct val="90000"/>
        </a:lnSpc>
        <a:spcBef>
          <a:spcPts val="722"/>
        </a:spcBef>
        <a:buFont typeface="Arial" panose="020B0604020202020204" pitchFamily="34" charset="0"/>
        <a:buChar char="•"/>
        <a:defRPr sz="2600" kern="1200">
          <a:solidFill>
            <a:schemeClr val="tx1"/>
          </a:solidFill>
          <a:latin typeface="+mn-lt"/>
          <a:ea typeface="+mn-ea"/>
          <a:cs typeface="+mn-cs"/>
        </a:defRPr>
      </a:lvl9pPr>
    </p:bodyStyle>
    <p:otherStyle>
      <a:defPPr>
        <a:defRPr lang="en-US"/>
      </a:defPPr>
      <a:lvl1pPr marL="0" algn="l" defTabSz="1320759" rtl="0" eaLnBrk="1" latinLnBrk="0" hangingPunct="1">
        <a:defRPr sz="2600" kern="1200">
          <a:solidFill>
            <a:schemeClr val="tx1"/>
          </a:solidFill>
          <a:latin typeface="+mn-lt"/>
          <a:ea typeface="+mn-ea"/>
          <a:cs typeface="+mn-cs"/>
        </a:defRPr>
      </a:lvl1pPr>
      <a:lvl2pPr marL="660380" algn="l" defTabSz="1320759" rtl="0" eaLnBrk="1" latinLnBrk="0" hangingPunct="1">
        <a:defRPr sz="2600" kern="1200">
          <a:solidFill>
            <a:schemeClr val="tx1"/>
          </a:solidFill>
          <a:latin typeface="+mn-lt"/>
          <a:ea typeface="+mn-ea"/>
          <a:cs typeface="+mn-cs"/>
        </a:defRPr>
      </a:lvl2pPr>
      <a:lvl3pPr marL="1320759" algn="l" defTabSz="1320759" rtl="0" eaLnBrk="1" latinLnBrk="0" hangingPunct="1">
        <a:defRPr sz="2600" kern="1200">
          <a:solidFill>
            <a:schemeClr val="tx1"/>
          </a:solidFill>
          <a:latin typeface="+mn-lt"/>
          <a:ea typeface="+mn-ea"/>
          <a:cs typeface="+mn-cs"/>
        </a:defRPr>
      </a:lvl3pPr>
      <a:lvl4pPr marL="1981139" algn="l" defTabSz="1320759" rtl="0" eaLnBrk="1" latinLnBrk="0" hangingPunct="1">
        <a:defRPr sz="2600" kern="1200">
          <a:solidFill>
            <a:schemeClr val="tx1"/>
          </a:solidFill>
          <a:latin typeface="+mn-lt"/>
          <a:ea typeface="+mn-ea"/>
          <a:cs typeface="+mn-cs"/>
        </a:defRPr>
      </a:lvl4pPr>
      <a:lvl5pPr marL="2641519" algn="l" defTabSz="1320759" rtl="0" eaLnBrk="1" latinLnBrk="0" hangingPunct="1">
        <a:defRPr sz="2600" kern="1200">
          <a:solidFill>
            <a:schemeClr val="tx1"/>
          </a:solidFill>
          <a:latin typeface="+mn-lt"/>
          <a:ea typeface="+mn-ea"/>
          <a:cs typeface="+mn-cs"/>
        </a:defRPr>
      </a:lvl5pPr>
      <a:lvl6pPr marL="3301898" algn="l" defTabSz="1320759" rtl="0" eaLnBrk="1" latinLnBrk="0" hangingPunct="1">
        <a:defRPr sz="2600" kern="1200">
          <a:solidFill>
            <a:schemeClr val="tx1"/>
          </a:solidFill>
          <a:latin typeface="+mn-lt"/>
          <a:ea typeface="+mn-ea"/>
          <a:cs typeface="+mn-cs"/>
        </a:defRPr>
      </a:lvl6pPr>
      <a:lvl7pPr marL="3962278" algn="l" defTabSz="1320759" rtl="0" eaLnBrk="1" latinLnBrk="0" hangingPunct="1">
        <a:defRPr sz="2600" kern="1200">
          <a:solidFill>
            <a:schemeClr val="tx1"/>
          </a:solidFill>
          <a:latin typeface="+mn-lt"/>
          <a:ea typeface="+mn-ea"/>
          <a:cs typeface="+mn-cs"/>
        </a:defRPr>
      </a:lvl7pPr>
      <a:lvl8pPr marL="4622658" algn="l" defTabSz="1320759" rtl="0" eaLnBrk="1" latinLnBrk="0" hangingPunct="1">
        <a:defRPr sz="2600" kern="1200">
          <a:solidFill>
            <a:schemeClr val="tx1"/>
          </a:solidFill>
          <a:latin typeface="+mn-lt"/>
          <a:ea typeface="+mn-ea"/>
          <a:cs typeface="+mn-cs"/>
        </a:defRPr>
      </a:lvl8pPr>
      <a:lvl9pPr marL="5283037" algn="l" defTabSz="1320759" rtl="0" eaLnBrk="1" latinLnBrk="0" hangingPunct="1">
        <a:defRPr sz="26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id="{C8621E77-B3E6-2E63-D831-F9394CDAACA2}"/>
              </a:ext>
            </a:extLst>
          </p:cNvPr>
          <p:cNvSpPr>
            <a:spLocks noGrp="1"/>
          </p:cNvSpPr>
          <p:nvPr>
            <p:ph type="ctrTitle"/>
          </p:nvPr>
        </p:nvSpPr>
        <p:spPr/>
        <p:txBody>
          <a:bodyPr>
            <a:normAutofit/>
          </a:bodyPr>
          <a:lstStyle/>
          <a:p>
            <a:br>
              <a:rPr lang="nl-NL" b="1" dirty="0">
                <a:latin typeface="Aptos" panose="020B0004020202020204" pitchFamily="34" charset="0"/>
              </a:rPr>
            </a:br>
            <a:endParaRPr lang="nl-NL" b="1" dirty="0">
              <a:latin typeface="Aptos" panose="020B0004020202020204" pitchFamily="34" charset="0"/>
            </a:endParaRPr>
          </a:p>
        </p:txBody>
      </p:sp>
      <p:sp>
        <p:nvSpPr>
          <p:cNvPr id="5" name="Ondertitel 4">
            <a:extLst>
              <a:ext uri="{FF2B5EF4-FFF2-40B4-BE49-F238E27FC236}">
                <a16:creationId xmlns:a16="http://schemas.microsoft.com/office/drawing/2014/main" id="{536A521F-EB36-B35F-7F34-A5629696BD33}"/>
              </a:ext>
            </a:extLst>
          </p:cNvPr>
          <p:cNvSpPr>
            <a:spLocks noGrp="1"/>
          </p:cNvSpPr>
          <p:nvPr>
            <p:ph type="subTitle" idx="1"/>
          </p:nvPr>
        </p:nvSpPr>
        <p:spPr>
          <a:xfrm>
            <a:off x="2201267" y="7143745"/>
            <a:ext cx="13207604" cy="2169825"/>
          </a:xfrm>
        </p:spPr>
        <p:txBody>
          <a:bodyPr>
            <a:normAutofit/>
          </a:bodyPr>
          <a:lstStyle/>
          <a:p>
            <a:r>
              <a:rPr lang="nl-NL" sz="4000" b="1" dirty="0">
                <a:latin typeface="Aptos" panose="020B0004020202020204" pitchFamily="34" charset="0"/>
              </a:rPr>
              <a:t>Afsluiting 2024/2025</a:t>
            </a:r>
          </a:p>
          <a:p>
            <a:r>
              <a:rPr lang="nl-NL" sz="4000" b="1" dirty="0">
                <a:latin typeface="Aptos" panose="020B0004020202020204" pitchFamily="34" charset="0"/>
              </a:rPr>
              <a:t>Budgetbepaling 2025/2026</a:t>
            </a:r>
          </a:p>
        </p:txBody>
      </p:sp>
      <p:pic>
        <p:nvPicPr>
          <p:cNvPr id="6" name="Afbeelding 5" descr="Afbeelding met Lettertype, Graphics, grafische vormgeving, titel&#10;&#10;Door AI gegenereerde inhoud is mogelijk onjuist.">
            <a:extLst>
              <a:ext uri="{FF2B5EF4-FFF2-40B4-BE49-F238E27FC236}">
                <a16:creationId xmlns:a16="http://schemas.microsoft.com/office/drawing/2014/main" id="{616B88D2-D7B2-7935-A07A-24729D0DB39E}"/>
              </a:ext>
            </a:extLst>
          </p:cNvPr>
          <p:cNvPicPr>
            <a:picLocks noChangeAspect="1"/>
          </p:cNvPicPr>
          <p:nvPr/>
        </p:nvPicPr>
        <p:blipFill>
          <a:blip r:embed="rId2"/>
          <a:stretch>
            <a:fillRect/>
          </a:stretch>
        </p:blipFill>
        <p:spPr>
          <a:xfrm>
            <a:off x="3398098" y="1078964"/>
            <a:ext cx="10813942" cy="1740174"/>
          </a:xfrm>
          <a:prstGeom prst="rect">
            <a:avLst/>
          </a:prstGeom>
        </p:spPr>
      </p:pic>
      <p:sp>
        <p:nvSpPr>
          <p:cNvPr id="3" name="TextBox 2">
            <a:extLst>
              <a:ext uri="{FF2B5EF4-FFF2-40B4-BE49-F238E27FC236}">
                <a16:creationId xmlns:a16="http://schemas.microsoft.com/office/drawing/2014/main" id="{CC6E719C-9196-3643-04B4-BE4F077777FD}"/>
              </a:ext>
            </a:extLst>
          </p:cNvPr>
          <p:cNvSpPr txBox="1"/>
          <p:nvPr/>
        </p:nvSpPr>
        <p:spPr>
          <a:xfrm>
            <a:off x="3398098" y="3896529"/>
            <a:ext cx="10813942" cy="2169825"/>
          </a:xfrm>
          <a:prstGeom prst="rect">
            <a:avLst/>
          </a:prstGeom>
          <a:noFill/>
        </p:spPr>
        <p:txBody>
          <a:bodyPr wrap="square">
            <a:spAutoFit/>
          </a:bodyPr>
          <a:lstStyle/>
          <a:p>
            <a:pPr algn="ctr"/>
            <a:r>
              <a:rPr kumimoji="0" lang="nl-NL" sz="6000" b="1" i="0" u="none" strike="noStrike" kern="1200" cap="none" spc="0" normalizeH="0" baseline="0" noProof="0" dirty="0">
                <a:ln>
                  <a:noFill/>
                </a:ln>
                <a:solidFill>
                  <a:prstClr val="black"/>
                </a:solidFill>
                <a:effectLst/>
                <a:uLnTx/>
                <a:uFillTx/>
                <a:latin typeface="Aptos" panose="020B0004020202020204" pitchFamily="34" charset="0"/>
                <a:ea typeface="+mj-ea"/>
                <a:cs typeface="+mj-cs"/>
              </a:rPr>
              <a:t>Oudervereniging</a:t>
            </a:r>
          </a:p>
          <a:p>
            <a:pPr algn="ctr"/>
            <a:r>
              <a:rPr lang="nl-NL" sz="3200" dirty="0">
                <a:solidFill>
                  <a:prstClr val="black"/>
                </a:solidFill>
                <a:latin typeface="Aptos" panose="020B0004020202020204" pitchFamily="34" charset="0"/>
                <a:ea typeface="+mj-ea"/>
                <a:cs typeface="+mj-cs"/>
              </a:rPr>
              <a:t>Melanie </a:t>
            </a:r>
            <a:r>
              <a:rPr lang="nl-NL" sz="3200" dirty="0" err="1">
                <a:solidFill>
                  <a:prstClr val="black"/>
                </a:solidFill>
                <a:latin typeface="Aptos" panose="020B0004020202020204" pitchFamily="34" charset="0"/>
                <a:ea typeface="+mj-ea"/>
                <a:cs typeface="+mj-cs"/>
              </a:rPr>
              <a:t>Veldhuisen</a:t>
            </a:r>
            <a:endParaRPr lang="nl-NL" sz="3200" dirty="0">
              <a:solidFill>
                <a:prstClr val="black"/>
              </a:solidFill>
              <a:latin typeface="Aptos" panose="020B0004020202020204" pitchFamily="34" charset="0"/>
              <a:ea typeface="+mj-ea"/>
              <a:cs typeface="+mj-cs"/>
            </a:endParaRPr>
          </a:p>
          <a:p>
            <a:pPr algn="ctr"/>
            <a:r>
              <a:rPr lang="nl-NL" sz="3200" dirty="0" err="1">
                <a:solidFill>
                  <a:prstClr val="black"/>
                </a:solidFill>
                <a:latin typeface="Aptos" panose="020B0004020202020204" pitchFamily="34" charset="0"/>
                <a:ea typeface="+mj-ea"/>
                <a:cs typeface="+mj-cs"/>
              </a:rPr>
              <a:t>Liesanne</a:t>
            </a:r>
            <a:r>
              <a:rPr lang="nl-NL" sz="3200" dirty="0">
                <a:solidFill>
                  <a:prstClr val="black"/>
                </a:solidFill>
                <a:latin typeface="Aptos" panose="020B0004020202020204" pitchFamily="34" charset="0"/>
                <a:ea typeface="+mj-ea"/>
                <a:cs typeface="+mj-cs"/>
              </a:rPr>
              <a:t> Farag</a:t>
            </a:r>
          </a:p>
          <a:p>
            <a:pPr algn="ctr"/>
            <a:endParaRPr lang="en-US" sz="1100" dirty="0"/>
          </a:p>
        </p:txBody>
      </p:sp>
    </p:spTree>
    <p:extLst>
      <p:ext uri="{BB962C8B-B14F-4D97-AF65-F5344CB8AC3E}">
        <p14:creationId xmlns:p14="http://schemas.microsoft.com/office/powerpoint/2010/main" val="218433789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1EA5955-103E-5DE7-127F-A961CA03D6DB}"/>
            </a:ext>
          </a:extLst>
        </p:cNvPr>
        <p:cNvGrpSpPr/>
        <p:nvPr/>
      </p:nvGrpSpPr>
      <p:grpSpPr>
        <a:xfrm>
          <a:off x="0" y="0"/>
          <a:ext cx="0" cy="0"/>
          <a:chOff x="0" y="0"/>
          <a:chExt cx="0" cy="0"/>
        </a:xfrm>
      </p:grpSpPr>
      <p:sp>
        <p:nvSpPr>
          <p:cNvPr id="4" name="Titel 3">
            <a:extLst>
              <a:ext uri="{FF2B5EF4-FFF2-40B4-BE49-F238E27FC236}">
                <a16:creationId xmlns:a16="http://schemas.microsoft.com/office/drawing/2014/main" id="{76A50588-5470-2FF6-BB0D-68130031B13C}"/>
              </a:ext>
            </a:extLst>
          </p:cNvPr>
          <p:cNvSpPr>
            <a:spLocks noGrp="1"/>
          </p:cNvSpPr>
          <p:nvPr>
            <p:ph type="ctrTitle"/>
          </p:nvPr>
        </p:nvSpPr>
        <p:spPr/>
        <p:txBody>
          <a:bodyPr>
            <a:normAutofit/>
          </a:bodyPr>
          <a:lstStyle/>
          <a:p>
            <a:br>
              <a:rPr lang="nl-NL" b="1" dirty="0">
                <a:latin typeface="Aptos" panose="020B0004020202020204" pitchFamily="34" charset="0"/>
              </a:rPr>
            </a:br>
            <a:endParaRPr lang="nl-NL" b="1" dirty="0">
              <a:latin typeface="Aptos" panose="020B0004020202020204" pitchFamily="34" charset="0"/>
            </a:endParaRPr>
          </a:p>
        </p:txBody>
      </p:sp>
      <p:pic>
        <p:nvPicPr>
          <p:cNvPr id="2" name="Afbeelding 5" descr="Afbeelding met Lettertype, Graphics, grafische vormgeving, titel&#10;&#10;Door AI gegenereerde inhoud is mogelijk onjuist.">
            <a:extLst>
              <a:ext uri="{FF2B5EF4-FFF2-40B4-BE49-F238E27FC236}">
                <a16:creationId xmlns:a16="http://schemas.microsoft.com/office/drawing/2014/main" id="{90211D82-839C-E4E4-7369-57030BB0D2E3}"/>
              </a:ext>
            </a:extLst>
          </p:cNvPr>
          <p:cNvPicPr>
            <a:picLocks noChangeAspect="1"/>
          </p:cNvPicPr>
          <p:nvPr/>
        </p:nvPicPr>
        <p:blipFill>
          <a:blip r:embed="rId2"/>
          <a:stretch>
            <a:fillRect/>
          </a:stretch>
        </p:blipFill>
        <p:spPr>
          <a:xfrm>
            <a:off x="9258860" y="4351205"/>
            <a:ext cx="7479452" cy="1203590"/>
          </a:xfrm>
          <a:prstGeom prst="rect">
            <a:avLst/>
          </a:prstGeom>
        </p:spPr>
      </p:pic>
      <p:pic>
        <p:nvPicPr>
          <p:cNvPr id="6" name="Afbeelding 5">
            <a:extLst>
              <a:ext uri="{FF2B5EF4-FFF2-40B4-BE49-F238E27FC236}">
                <a16:creationId xmlns:a16="http://schemas.microsoft.com/office/drawing/2014/main" id="{E5802438-5B3C-67BF-5FBC-A06A59210287}"/>
              </a:ext>
            </a:extLst>
          </p:cNvPr>
          <p:cNvPicPr>
            <a:picLocks noChangeAspect="1"/>
          </p:cNvPicPr>
          <p:nvPr/>
        </p:nvPicPr>
        <p:blipFill>
          <a:blip r:embed="rId3"/>
          <a:stretch>
            <a:fillRect/>
          </a:stretch>
        </p:blipFill>
        <p:spPr>
          <a:xfrm>
            <a:off x="342322" y="0"/>
            <a:ext cx="7057593" cy="9906000"/>
          </a:xfrm>
          <a:prstGeom prst="rect">
            <a:avLst/>
          </a:prstGeom>
        </p:spPr>
      </p:pic>
    </p:spTree>
    <p:extLst>
      <p:ext uri="{BB962C8B-B14F-4D97-AF65-F5344CB8AC3E}">
        <p14:creationId xmlns:p14="http://schemas.microsoft.com/office/powerpoint/2010/main" val="86660073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el 5">
            <a:extLst>
              <a:ext uri="{FF2B5EF4-FFF2-40B4-BE49-F238E27FC236}">
                <a16:creationId xmlns:a16="http://schemas.microsoft.com/office/drawing/2014/main" id="{689FD5ED-AF0F-2A5A-24A8-7B08B7AEAE5A}"/>
              </a:ext>
            </a:extLst>
          </p:cNvPr>
          <p:cNvGraphicFramePr>
            <a:graphicFrameLocks noGrp="1"/>
          </p:cNvGraphicFramePr>
          <p:nvPr>
            <p:extLst>
              <p:ext uri="{D42A27DB-BD31-4B8C-83A1-F6EECF244321}">
                <p14:modId xmlns:p14="http://schemas.microsoft.com/office/powerpoint/2010/main" val="50020594"/>
              </p:ext>
            </p:extLst>
          </p:nvPr>
        </p:nvGraphicFramePr>
        <p:xfrm>
          <a:off x="201476" y="1161783"/>
          <a:ext cx="9536407" cy="8470875"/>
        </p:xfrm>
        <a:graphic>
          <a:graphicData uri="http://schemas.openxmlformats.org/drawingml/2006/table">
            <a:tbl>
              <a:tblPr>
                <a:tableStyleId>{5C22544A-7EE6-4342-B048-85BDC9FD1C3A}</a:tableStyleId>
              </a:tblPr>
              <a:tblGrid>
                <a:gridCol w="3373872">
                  <a:extLst>
                    <a:ext uri="{9D8B030D-6E8A-4147-A177-3AD203B41FA5}">
                      <a16:colId xmlns:a16="http://schemas.microsoft.com/office/drawing/2014/main" val="1003253813"/>
                    </a:ext>
                  </a:extLst>
                </a:gridCol>
                <a:gridCol w="1833644">
                  <a:extLst>
                    <a:ext uri="{9D8B030D-6E8A-4147-A177-3AD203B41FA5}">
                      <a16:colId xmlns:a16="http://schemas.microsoft.com/office/drawing/2014/main" val="2402316560"/>
                    </a:ext>
                  </a:extLst>
                </a:gridCol>
                <a:gridCol w="1422263">
                  <a:extLst>
                    <a:ext uri="{9D8B030D-6E8A-4147-A177-3AD203B41FA5}">
                      <a16:colId xmlns:a16="http://schemas.microsoft.com/office/drawing/2014/main" val="3746780929"/>
                    </a:ext>
                  </a:extLst>
                </a:gridCol>
                <a:gridCol w="1350045">
                  <a:extLst>
                    <a:ext uri="{9D8B030D-6E8A-4147-A177-3AD203B41FA5}">
                      <a16:colId xmlns:a16="http://schemas.microsoft.com/office/drawing/2014/main" val="421467396"/>
                    </a:ext>
                  </a:extLst>
                </a:gridCol>
                <a:gridCol w="1556583">
                  <a:extLst>
                    <a:ext uri="{9D8B030D-6E8A-4147-A177-3AD203B41FA5}">
                      <a16:colId xmlns:a16="http://schemas.microsoft.com/office/drawing/2014/main" val="1988164979"/>
                    </a:ext>
                  </a:extLst>
                </a:gridCol>
              </a:tblGrid>
              <a:tr h="176037">
                <a:tc>
                  <a:txBody>
                    <a:bodyPr/>
                    <a:lstStyle/>
                    <a:p>
                      <a:pPr algn="l" fontAlgn="b">
                        <a:buNone/>
                      </a:pPr>
                      <a:r>
                        <a:rPr lang="nl-NL" sz="1500" b="1" u="sng" strike="noStrike" dirty="0">
                          <a:effectLst/>
                        </a:rPr>
                        <a:t>Omschrijving</a:t>
                      </a:r>
                      <a:endParaRPr lang="nl-NL" sz="1500" b="1" i="0" u="sng" strike="noStrike" dirty="0">
                        <a:effectLst/>
                        <a:latin typeface="Calibri" panose="020F0502020204030204" pitchFamily="34" charset="0"/>
                      </a:endParaRPr>
                    </a:p>
                  </a:txBody>
                  <a:tcPr marL="13425" marR="13425" marT="13425" marB="0" anchor="b"/>
                </a:tc>
                <a:tc>
                  <a:txBody>
                    <a:bodyPr/>
                    <a:lstStyle/>
                    <a:p>
                      <a:pPr algn="l" fontAlgn="b">
                        <a:buNone/>
                      </a:pPr>
                      <a:r>
                        <a:rPr lang="nl-NL" sz="1500" b="1" u="sng" strike="noStrike">
                          <a:effectLst/>
                        </a:rPr>
                        <a:t> Begroot verlies </a:t>
                      </a:r>
                      <a:endParaRPr lang="nl-NL" sz="1500" b="1" i="0" u="sng" strike="noStrike">
                        <a:effectLst/>
                        <a:latin typeface="Calibri" panose="020F0502020204030204" pitchFamily="34" charset="0"/>
                      </a:endParaRPr>
                    </a:p>
                  </a:txBody>
                  <a:tcPr marL="13425" marR="13425" marT="13425" marB="0" anchor="b"/>
                </a:tc>
                <a:tc>
                  <a:txBody>
                    <a:bodyPr/>
                    <a:lstStyle/>
                    <a:p>
                      <a:pPr algn="l" fontAlgn="b">
                        <a:buNone/>
                      </a:pPr>
                      <a:r>
                        <a:rPr lang="nl-NL" sz="1500" b="1" u="sng" strike="noStrike">
                          <a:effectLst/>
                        </a:rPr>
                        <a:t> Begroot winst </a:t>
                      </a:r>
                      <a:endParaRPr lang="nl-NL" sz="1500" b="1" i="0" u="sng" strike="noStrike">
                        <a:effectLst/>
                        <a:latin typeface="Calibri" panose="020F0502020204030204" pitchFamily="34" charset="0"/>
                      </a:endParaRPr>
                    </a:p>
                  </a:txBody>
                  <a:tcPr marL="13425" marR="13425" marT="13425" marB="0" anchor="b"/>
                </a:tc>
                <a:tc>
                  <a:txBody>
                    <a:bodyPr/>
                    <a:lstStyle/>
                    <a:p>
                      <a:pPr algn="l" fontAlgn="b">
                        <a:buNone/>
                      </a:pPr>
                      <a:r>
                        <a:rPr lang="nl-NL" sz="1500" b="1" u="sng" strike="noStrike">
                          <a:effectLst/>
                        </a:rPr>
                        <a:t> Verlies </a:t>
                      </a:r>
                      <a:endParaRPr lang="nl-NL" sz="1500" b="1" i="0" u="sng" strike="noStrike">
                        <a:effectLst/>
                        <a:latin typeface="Calibri" panose="020F0502020204030204" pitchFamily="34" charset="0"/>
                      </a:endParaRPr>
                    </a:p>
                  </a:txBody>
                  <a:tcPr marL="13425" marR="13425" marT="13425" marB="0" anchor="b"/>
                </a:tc>
                <a:tc>
                  <a:txBody>
                    <a:bodyPr/>
                    <a:lstStyle/>
                    <a:p>
                      <a:pPr algn="l" fontAlgn="b">
                        <a:buNone/>
                      </a:pPr>
                      <a:r>
                        <a:rPr lang="nl-NL" sz="1500" b="1" u="sng" strike="noStrike" dirty="0">
                          <a:effectLst/>
                        </a:rPr>
                        <a:t> Winst </a:t>
                      </a:r>
                      <a:endParaRPr lang="nl-NL" sz="1500" b="1" i="0" u="sng" strike="noStrike" dirty="0">
                        <a:effectLst/>
                        <a:latin typeface="Calibri" panose="020F0502020204030204" pitchFamily="34" charset="0"/>
                      </a:endParaRPr>
                    </a:p>
                  </a:txBody>
                  <a:tcPr marL="13425" marR="13425" marT="13425" marB="0" anchor="b"/>
                </a:tc>
                <a:extLst>
                  <a:ext uri="{0D108BD9-81ED-4DB2-BD59-A6C34878D82A}">
                    <a16:rowId xmlns:a16="http://schemas.microsoft.com/office/drawing/2014/main" val="2244784456"/>
                  </a:ext>
                </a:extLst>
              </a:tr>
              <a:tr h="176037">
                <a:tc>
                  <a:txBody>
                    <a:bodyPr/>
                    <a:lstStyle/>
                    <a:p>
                      <a:pPr algn="l" fontAlgn="b">
                        <a:buNone/>
                      </a:pPr>
                      <a:r>
                        <a:rPr lang="nl-NL" sz="1500" u="none" strike="noStrike" dirty="0">
                          <a:effectLst/>
                        </a:rPr>
                        <a:t>Schoolreisjes</a:t>
                      </a:r>
                      <a:endParaRPr lang="nl-NL" sz="1500" b="0" i="0" u="none" strike="noStrike" dirty="0">
                        <a:effectLst/>
                        <a:latin typeface="Calibri" panose="020F0502020204030204" pitchFamily="34" charset="0"/>
                      </a:endParaRPr>
                    </a:p>
                  </a:txBody>
                  <a:tcPr marL="13425" marR="13425" marT="13425" marB="0" anchor="b"/>
                </a:tc>
                <a:tc>
                  <a:txBody>
                    <a:bodyPr/>
                    <a:lstStyle/>
                    <a:p>
                      <a:pPr algn="l" fontAlgn="b">
                        <a:buNone/>
                      </a:pPr>
                      <a:r>
                        <a:rPr lang="nl-NL" sz="1500" u="none" strike="noStrike">
                          <a:effectLst/>
                        </a:rPr>
                        <a:t> €              19.240,00 </a:t>
                      </a:r>
                      <a:endParaRPr lang="nl-NL" sz="1500" b="0" i="0" u="none" strike="noStrike">
                        <a:effectLst/>
                        <a:latin typeface="Calibri" panose="020F0502020204030204" pitchFamily="34" charset="0"/>
                      </a:endParaRPr>
                    </a:p>
                  </a:txBody>
                  <a:tcPr marL="13425" marR="13425" marT="13425" marB="0" anchor="b"/>
                </a:tc>
                <a:tc>
                  <a:txBody>
                    <a:bodyPr/>
                    <a:lstStyle/>
                    <a:p>
                      <a:pPr algn="l" fontAlgn="b">
                        <a:buNone/>
                      </a:pPr>
                      <a:endParaRPr lang="nl-NL" sz="1500" b="0" i="0" u="none" strike="noStrike">
                        <a:effectLst/>
                        <a:latin typeface="Calibri" panose="020F0502020204030204" pitchFamily="34" charset="0"/>
                      </a:endParaRPr>
                    </a:p>
                  </a:txBody>
                  <a:tcPr marL="13425" marR="13425" marT="13425" marB="0" anchor="b"/>
                </a:tc>
                <a:tc>
                  <a:txBody>
                    <a:bodyPr/>
                    <a:lstStyle/>
                    <a:p>
                      <a:pPr algn="l" fontAlgn="b">
                        <a:buNone/>
                      </a:pPr>
                      <a:r>
                        <a:rPr lang="nl-NL" sz="1500" u="none" strike="noStrike">
                          <a:effectLst/>
                        </a:rPr>
                        <a:t> €  17.558,35 </a:t>
                      </a:r>
                      <a:endParaRPr lang="nl-NL" sz="1500" b="0" i="0" u="none" strike="noStrike">
                        <a:effectLst/>
                        <a:latin typeface="Calibri" panose="020F0502020204030204" pitchFamily="34" charset="0"/>
                      </a:endParaRPr>
                    </a:p>
                  </a:txBody>
                  <a:tcPr marL="13425" marR="13425" marT="13425" marB="0" anchor="b"/>
                </a:tc>
                <a:tc>
                  <a:txBody>
                    <a:bodyPr/>
                    <a:lstStyle/>
                    <a:p>
                      <a:pPr algn="l" fontAlgn="b">
                        <a:buNone/>
                      </a:pPr>
                      <a:endParaRPr lang="nl-NL" sz="1500" b="0" i="0" u="none" strike="noStrike">
                        <a:effectLst/>
                        <a:latin typeface="Calibri" panose="020F0502020204030204" pitchFamily="34" charset="0"/>
                      </a:endParaRPr>
                    </a:p>
                  </a:txBody>
                  <a:tcPr marL="13425" marR="13425" marT="13425" marB="0" anchor="b"/>
                </a:tc>
                <a:extLst>
                  <a:ext uri="{0D108BD9-81ED-4DB2-BD59-A6C34878D82A}">
                    <a16:rowId xmlns:a16="http://schemas.microsoft.com/office/drawing/2014/main" val="1359217856"/>
                  </a:ext>
                </a:extLst>
              </a:tr>
              <a:tr h="176037">
                <a:tc>
                  <a:txBody>
                    <a:bodyPr/>
                    <a:lstStyle/>
                    <a:p>
                      <a:pPr algn="l" fontAlgn="b">
                        <a:buNone/>
                      </a:pPr>
                      <a:r>
                        <a:rPr lang="nl-NL" sz="1500" u="none" strike="noStrike" dirty="0">
                          <a:effectLst/>
                        </a:rPr>
                        <a:t>Kerst</a:t>
                      </a:r>
                      <a:endParaRPr lang="nl-NL" sz="1500" b="0" i="0" u="none" strike="noStrike" dirty="0">
                        <a:effectLst/>
                        <a:latin typeface="Calibri" panose="020F0502020204030204" pitchFamily="34" charset="0"/>
                      </a:endParaRPr>
                    </a:p>
                  </a:txBody>
                  <a:tcPr marL="13425" marR="13425" marT="13425" marB="0" anchor="b"/>
                </a:tc>
                <a:tc>
                  <a:txBody>
                    <a:bodyPr/>
                    <a:lstStyle/>
                    <a:p>
                      <a:pPr algn="l" fontAlgn="b">
                        <a:buNone/>
                      </a:pPr>
                      <a:r>
                        <a:rPr lang="nl-NL" sz="1500" u="none" strike="noStrike">
                          <a:effectLst/>
                        </a:rPr>
                        <a:t> €                 1.600,00 </a:t>
                      </a:r>
                      <a:endParaRPr lang="nl-NL" sz="1500" b="0" i="0" u="none" strike="noStrike">
                        <a:effectLst/>
                        <a:latin typeface="Calibri" panose="020F0502020204030204" pitchFamily="34" charset="0"/>
                      </a:endParaRPr>
                    </a:p>
                  </a:txBody>
                  <a:tcPr marL="13425" marR="13425" marT="13425" marB="0" anchor="b"/>
                </a:tc>
                <a:tc>
                  <a:txBody>
                    <a:bodyPr/>
                    <a:lstStyle/>
                    <a:p>
                      <a:pPr algn="l" fontAlgn="b">
                        <a:buNone/>
                      </a:pPr>
                      <a:endParaRPr lang="nl-NL" sz="1500" b="0" i="0" u="none" strike="noStrike">
                        <a:effectLst/>
                        <a:latin typeface="Calibri" panose="020F0502020204030204" pitchFamily="34" charset="0"/>
                      </a:endParaRPr>
                    </a:p>
                  </a:txBody>
                  <a:tcPr marL="13425" marR="13425" marT="13425" marB="0" anchor="b"/>
                </a:tc>
                <a:tc>
                  <a:txBody>
                    <a:bodyPr/>
                    <a:lstStyle/>
                    <a:p>
                      <a:pPr algn="l" fontAlgn="b">
                        <a:buNone/>
                      </a:pPr>
                      <a:r>
                        <a:rPr lang="nl-NL" sz="1500" u="none" strike="noStrike">
                          <a:effectLst/>
                        </a:rPr>
                        <a:t> €         929,42 </a:t>
                      </a:r>
                      <a:endParaRPr lang="nl-NL" sz="1500" b="0" i="0" u="none" strike="noStrike">
                        <a:effectLst/>
                        <a:latin typeface="Calibri" panose="020F0502020204030204" pitchFamily="34" charset="0"/>
                      </a:endParaRPr>
                    </a:p>
                  </a:txBody>
                  <a:tcPr marL="13425" marR="13425" marT="13425" marB="0" anchor="b"/>
                </a:tc>
                <a:tc>
                  <a:txBody>
                    <a:bodyPr/>
                    <a:lstStyle/>
                    <a:p>
                      <a:pPr algn="l" fontAlgn="b">
                        <a:buNone/>
                      </a:pPr>
                      <a:endParaRPr lang="nl-NL" sz="1500" b="0" i="0" u="none" strike="noStrike">
                        <a:effectLst/>
                        <a:latin typeface="Calibri" panose="020F0502020204030204" pitchFamily="34" charset="0"/>
                      </a:endParaRPr>
                    </a:p>
                  </a:txBody>
                  <a:tcPr marL="13425" marR="13425" marT="13425" marB="0" anchor="b"/>
                </a:tc>
                <a:extLst>
                  <a:ext uri="{0D108BD9-81ED-4DB2-BD59-A6C34878D82A}">
                    <a16:rowId xmlns:a16="http://schemas.microsoft.com/office/drawing/2014/main" val="1149870924"/>
                  </a:ext>
                </a:extLst>
              </a:tr>
              <a:tr h="176037">
                <a:tc>
                  <a:txBody>
                    <a:bodyPr/>
                    <a:lstStyle/>
                    <a:p>
                      <a:pPr algn="l" fontAlgn="b">
                        <a:buNone/>
                      </a:pPr>
                      <a:r>
                        <a:rPr lang="nl-NL" sz="1500" u="none" strike="noStrike">
                          <a:effectLst/>
                        </a:rPr>
                        <a:t>Sinterklaas</a:t>
                      </a:r>
                      <a:endParaRPr lang="nl-NL" sz="1500" b="0" i="0" u="none" strike="noStrike">
                        <a:effectLst/>
                        <a:latin typeface="Calibri" panose="020F0502020204030204" pitchFamily="34" charset="0"/>
                      </a:endParaRPr>
                    </a:p>
                  </a:txBody>
                  <a:tcPr marL="13425" marR="13425" marT="13425" marB="0" anchor="b"/>
                </a:tc>
                <a:tc>
                  <a:txBody>
                    <a:bodyPr/>
                    <a:lstStyle/>
                    <a:p>
                      <a:pPr algn="l" fontAlgn="b">
                        <a:buNone/>
                      </a:pPr>
                      <a:r>
                        <a:rPr lang="nl-NL" sz="1500" u="none" strike="noStrike">
                          <a:effectLst/>
                        </a:rPr>
                        <a:t> €                 3.750,00 </a:t>
                      </a:r>
                      <a:endParaRPr lang="nl-NL" sz="1500" b="0" i="0" u="none" strike="noStrike">
                        <a:effectLst/>
                        <a:latin typeface="Calibri" panose="020F0502020204030204" pitchFamily="34" charset="0"/>
                      </a:endParaRPr>
                    </a:p>
                  </a:txBody>
                  <a:tcPr marL="13425" marR="13425" marT="13425" marB="0" anchor="b"/>
                </a:tc>
                <a:tc>
                  <a:txBody>
                    <a:bodyPr/>
                    <a:lstStyle/>
                    <a:p>
                      <a:pPr algn="l" fontAlgn="b">
                        <a:buNone/>
                      </a:pPr>
                      <a:endParaRPr lang="nl-NL" sz="1500" b="0" i="0" u="none" strike="noStrike">
                        <a:effectLst/>
                        <a:latin typeface="Calibri" panose="020F0502020204030204" pitchFamily="34" charset="0"/>
                      </a:endParaRPr>
                    </a:p>
                  </a:txBody>
                  <a:tcPr marL="13425" marR="13425" marT="13425" marB="0" anchor="b"/>
                </a:tc>
                <a:tc>
                  <a:txBody>
                    <a:bodyPr/>
                    <a:lstStyle/>
                    <a:p>
                      <a:pPr algn="l" fontAlgn="b">
                        <a:buNone/>
                      </a:pPr>
                      <a:r>
                        <a:rPr lang="nl-NL" sz="1500" u="none" strike="noStrike">
                          <a:effectLst/>
                        </a:rPr>
                        <a:t> €     3.121,04 </a:t>
                      </a:r>
                      <a:endParaRPr lang="nl-NL" sz="1500" b="0" i="0" u="none" strike="noStrike">
                        <a:effectLst/>
                        <a:latin typeface="Calibri" panose="020F0502020204030204" pitchFamily="34" charset="0"/>
                      </a:endParaRPr>
                    </a:p>
                  </a:txBody>
                  <a:tcPr marL="13425" marR="13425" marT="13425" marB="0" anchor="b"/>
                </a:tc>
                <a:tc>
                  <a:txBody>
                    <a:bodyPr/>
                    <a:lstStyle/>
                    <a:p>
                      <a:pPr algn="l" fontAlgn="b">
                        <a:buNone/>
                      </a:pPr>
                      <a:endParaRPr lang="nl-NL" sz="1500" b="0" i="0" u="none" strike="noStrike">
                        <a:effectLst/>
                        <a:latin typeface="Calibri" panose="020F0502020204030204" pitchFamily="34" charset="0"/>
                      </a:endParaRPr>
                    </a:p>
                  </a:txBody>
                  <a:tcPr marL="13425" marR="13425" marT="13425" marB="0" anchor="b"/>
                </a:tc>
                <a:extLst>
                  <a:ext uri="{0D108BD9-81ED-4DB2-BD59-A6C34878D82A}">
                    <a16:rowId xmlns:a16="http://schemas.microsoft.com/office/drawing/2014/main" val="716851761"/>
                  </a:ext>
                </a:extLst>
              </a:tr>
              <a:tr h="176037">
                <a:tc>
                  <a:txBody>
                    <a:bodyPr/>
                    <a:lstStyle/>
                    <a:p>
                      <a:pPr algn="l" fontAlgn="b">
                        <a:buNone/>
                      </a:pPr>
                      <a:r>
                        <a:rPr lang="nl-NL" sz="1500" u="none" strike="noStrike">
                          <a:effectLst/>
                        </a:rPr>
                        <a:t>Pasen</a:t>
                      </a:r>
                      <a:endParaRPr lang="nl-NL" sz="1500" b="0" i="0" u="none" strike="noStrike">
                        <a:effectLst/>
                        <a:latin typeface="Calibri" panose="020F0502020204030204" pitchFamily="34" charset="0"/>
                      </a:endParaRPr>
                    </a:p>
                  </a:txBody>
                  <a:tcPr marL="13425" marR="13425" marT="13425" marB="0" anchor="b"/>
                </a:tc>
                <a:tc>
                  <a:txBody>
                    <a:bodyPr/>
                    <a:lstStyle/>
                    <a:p>
                      <a:pPr algn="l" fontAlgn="b">
                        <a:buNone/>
                      </a:pPr>
                      <a:r>
                        <a:rPr lang="nl-NL" sz="1500" u="none" strike="noStrike">
                          <a:effectLst/>
                        </a:rPr>
                        <a:t> €                 1.250,00 </a:t>
                      </a:r>
                      <a:endParaRPr lang="nl-NL" sz="1500" b="0" i="0" u="none" strike="noStrike">
                        <a:effectLst/>
                        <a:latin typeface="Calibri" panose="020F0502020204030204" pitchFamily="34" charset="0"/>
                      </a:endParaRPr>
                    </a:p>
                  </a:txBody>
                  <a:tcPr marL="13425" marR="13425" marT="13425" marB="0" anchor="b"/>
                </a:tc>
                <a:tc>
                  <a:txBody>
                    <a:bodyPr/>
                    <a:lstStyle/>
                    <a:p>
                      <a:pPr algn="l" fontAlgn="b">
                        <a:buNone/>
                      </a:pPr>
                      <a:endParaRPr lang="nl-NL" sz="1500" b="0" i="0" u="none" strike="noStrike">
                        <a:effectLst/>
                        <a:latin typeface="Calibri" panose="020F0502020204030204" pitchFamily="34" charset="0"/>
                      </a:endParaRPr>
                    </a:p>
                  </a:txBody>
                  <a:tcPr marL="13425" marR="13425" marT="13425" marB="0" anchor="b"/>
                </a:tc>
                <a:tc>
                  <a:txBody>
                    <a:bodyPr/>
                    <a:lstStyle/>
                    <a:p>
                      <a:pPr algn="l" fontAlgn="b">
                        <a:buNone/>
                      </a:pPr>
                      <a:r>
                        <a:rPr lang="nl-NL" sz="1500" u="none" strike="noStrike">
                          <a:effectLst/>
                        </a:rPr>
                        <a:t> €         261,86 </a:t>
                      </a:r>
                      <a:endParaRPr lang="nl-NL" sz="1500" b="0" i="0" u="none" strike="noStrike">
                        <a:effectLst/>
                        <a:latin typeface="Calibri" panose="020F0502020204030204" pitchFamily="34" charset="0"/>
                      </a:endParaRPr>
                    </a:p>
                  </a:txBody>
                  <a:tcPr marL="13425" marR="13425" marT="13425" marB="0" anchor="b"/>
                </a:tc>
                <a:tc>
                  <a:txBody>
                    <a:bodyPr/>
                    <a:lstStyle/>
                    <a:p>
                      <a:pPr algn="l" fontAlgn="b">
                        <a:buNone/>
                      </a:pPr>
                      <a:endParaRPr lang="nl-NL" sz="1500" b="0" i="0" u="none" strike="noStrike">
                        <a:effectLst/>
                        <a:latin typeface="Calibri" panose="020F0502020204030204" pitchFamily="34" charset="0"/>
                      </a:endParaRPr>
                    </a:p>
                  </a:txBody>
                  <a:tcPr marL="13425" marR="13425" marT="13425" marB="0" anchor="b"/>
                </a:tc>
                <a:extLst>
                  <a:ext uri="{0D108BD9-81ED-4DB2-BD59-A6C34878D82A}">
                    <a16:rowId xmlns:a16="http://schemas.microsoft.com/office/drawing/2014/main" val="3444947041"/>
                  </a:ext>
                </a:extLst>
              </a:tr>
              <a:tr h="176037">
                <a:tc>
                  <a:txBody>
                    <a:bodyPr/>
                    <a:lstStyle/>
                    <a:p>
                      <a:pPr algn="l" fontAlgn="b">
                        <a:buNone/>
                      </a:pPr>
                      <a:r>
                        <a:rPr lang="nl-NL" sz="1500" u="none" strike="noStrike">
                          <a:effectLst/>
                        </a:rPr>
                        <a:t>Kinderboekenweek</a:t>
                      </a:r>
                      <a:endParaRPr lang="nl-NL" sz="1500" b="0" i="0" u="none" strike="noStrike">
                        <a:effectLst/>
                        <a:latin typeface="Calibri" panose="020F0502020204030204" pitchFamily="34" charset="0"/>
                      </a:endParaRPr>
                    </a:p>
                  </a:txBody>
                  <a:tcPr marL="13425" marR="13425" marT="13425" marB="0" anchor="b"/>
                </a:tc>
                <a:tc>
                  <a:txBody>
                    <a:bodyPr/>
                    <a:lstStyle/>
                    <a:p>
                      <a:pPr algn="l" fontAlgn="b">
                        <a:buNone/>
                      </a:pPr>
                      <a:r>
                        <a:rPr lang="nl-NL" sz="1500" u="none" strike="noStrike">
                          <a:effectLst/>
                        </a:rPr>
                        <a:t> €                     767,00 </a:t>
                      </a:r>
                      <a:endParaRPr lang="nl-NL" sz="1500" b="0" i="0" u="none" strike="noStrike">
                        <a:effectLst/>
                        <a:latin typeface="Calibri" panose="020F0502020204030204" pitchFamily="34" charset="0"/>
                      </a:endParaRPr>
                    </a:p>
                  </a:txBody>
                  <a:tcPr marL="13425" marR="13425" marT="13425" marB="0" anchor="b"/>
                </a:tc>
                <a:tc>
                  <a:txBody>
                    <a:bodyPr/>
                    <a:lstStyle/>
                    <a:p>
                      <a:pPr algn="l" fontAlgn="b">
                        <a:buNone/>
                      </a:pPr>
                      <a:endParaRPr lang="nl-NL" sz="1500" b="0" i="0" u="none" strike="noStrike">
                        <a:effectLst/>
                        <a:latin typeface="Calibri" panose="020F0502020204030204" pitchFamily="34" charset="0"/>
                      </a:endParaRPr>
                    </a:p>
                  </a:txBody>
                  <a:tcPr marL="13425" marR="13425" marT="13425" marB="0" anchor="b"/>
                </a:tc>
                <a:tc>
                  <a:txBody>
                    <a:bodyPr/>
                    <a:lstStyle/>
                    <a:p>
                      <a:pPr algn="l" fontAlgn="b">
                        <a:buNone/>
                      </a:pPr>
                      <a:r>
                        <a:rPr lang="nl-NL" sz="1500" u="none" strike="noStrike">
                          <a:effectLst/>
                        </a:rPr>
                        <a:t> €         767,00 </a:t>
                      </a:r>
                      <a:endParaRPr lang="nl-NL" sz="1500" b="0" i="0" u="none" strike="noStrike">
                        <a:effectLst/>
                        <a:latin typeface="Calibri" panose="020F0502020204030204" pitchFamily="34" charset="0"/>
                      </a:endParaRPr>
                    </a:p>
                  </a:txBody>
                  <a:tcPr marL="13425" marR="13425" marT="13425" marB="0" anchor="b"/>
                </a:tc>
                <a:tc>
                  <a:txBody>
                    <a:bodyPr/>
                    <a:lstStyle/>
                    <a:p>
                      <a:pPr algn="l" fontAlgn="b">
                        <a:buNone/>
                      </a:pPr>
                      <a:endParaRPr lang="nl-NL" sz="1500" b="0" i="0" u="none" strike="noStrike">
                        <a:effectLst/>
                        <a:latin typeface="Calibri" panose="020F0502020204030204" pitchFamily="34" charset="0"/>
                      </a:endParaRPr>
                    </a:p>
                  </a:txBody>
                  <a:tcPr marL="13425" marR="13425" marT="13425" marB="0" anchor="b"/>
                </a:tc>
                <a:extLst>
                  <a:ext uri="{0D108BD9-81ED-4DB2-BD59-A6C34878D82A}">
                    <a16:rowId xmlns:a16="http://schemas.microsoft.com/office/drawing/2014/main" val="3228377043"/>
                  </a:ext>
                </a:extLst>
              </a:tr>
              <a:tr h="176037">
                <a:tc>
                  <a:txBody>
                    <a:bodyPr/>
                    <a:lstStyle/>
                    <a:p>
                      <a:pPr algn="l" fontAlgn="b">
                        <a:buNone/>
                      </a:pPr>
                      <a:r>
                        <a:rPr lang="nl-NL" sz="1500" u="none" strike="noStrike">
                          <a:effectLst/>
                        </a:rPr>
                        <a:t>Knikkermarkt</a:t>
                      </a:r>
                      <a:endParaRPr lang="nl-NL" sz="1500" b="0" i="0" u="none" strike="noStrike">
                        <a:effectLst/>
                        <a:latin typeface="Calibri" panose="020F0502020204030204" pitchFamily="34" charset="0"/>
                      </a:endParaRPr>
                    </a:p>
                  </a:txBody>
                  <a:tcPr marL="13425" marR="13425" marT="13425" marB="0" anchor="b"/>
                </a:tc>
                <a:tc>
                  <a:txBody>
                    <a:bodyPr/>
                    <a:lstStyle/>
                    <a:p>
                      <a:pPr algn="l" fontAlgn="b">
                        <a:buNone/>
                      </a:pPr>
                      <a:r>
                        <a:rPr lang="nl-NL" sz="1500" u="none" strike="noStrike">
                          <a:effectLst/>
                        </a:rPr>
                        <a:t> €                     140,00 </a:t>
                      </a:r>
                      <a:endParaRPr lang="nl-NL" sz="1500" b="0" i="0" u="none" strike="noStrike">
                        <a:effectLst/>
                        <a:latin typeface="Calibri" panose="020F0502020204030204" pitchFamily="34" charset="0"/>
                      </a:endParaRPr>
                    </a:p>
                  </a:txBody>
                  <a:tcPr marL="13425" marR="13425" marT="13425" marB="0" anchor="b"/>
                </a:tc>
                <a:tc>
                  <a:txBody>
                    <a:bodyPr/>
                    <a:lstStyle/>
                    <a:p>
                      <a:pPr algn="l" fontAlgn="b">
                        <a:buNone/>
                      </a:pPr>
                      <a:endParaRPr lang="nl-NL" sz="1500" b="0" i="0" u="none" strike="noStrike">
                        <a:effectLst/>
                        <a:latin typeface="Calibri" panose="020F0502020204030204" pitchFamily="34" charset="0"/>
                      </a:endParaRPr>
                    </a:p>
                  </a:txBody>
                  <a:tcPr marL="13425" marR="13425" marT="13425" marB="0" anchor="b"/>
                </a:tc>
                <a:tc>
                  <a:txBody>
                    <a:bodyPr/>
                    <a:lstStyle/>
                    <a:p>
                      <a:pPr algn="l" fontAlgn="b">
                        <a:buNone/>
                      </a:pPr>
                      <a:r>
                        <a:rPr lang="nl-NL" sz="1500" u="none" strike="noStrike">
                          <a:effectLst/>
                        </a:rPr>
                        <a:t> €            38,92 </a:t>
                      </a:r>
                      <a:endParaRPr lang="nl-NL" sz="1500" b="0" i="0" u="none" strike="noStrike">
                        <a:effectLst/>
                        <a:latin typeface="Calibri" panose="020F0502020204030204" pitchFamily="34" charset="0"/>
                      </a:endParaRPr>
                    </a:p>
                  </a:txBody>
                  <a:tcPr marL="13425" marR="13425" marT="13425" marB="0" anchor="b"/>
                </a:tc>
                <a:tc>
                  <a:txBody>
                    <a:bodyPr/>
                    <a:lstStyle/>
                    <a:p>
                      <a:pPr algn="l" fontAlgn="b">
                        <a:buNone/>
                      </a:pPr>
                      <a:endParaRPr lang="nl-NL" sz="1500" b="0" i="0" u="none" strike="noStrike">
                        <a:effectLst/>
                        <a:latin typeface="Calibri" panose="020F0502020204030204" pitchFamily="34" charset="0"/>
                      </a:endParaRPr>
                    </a:p>
                  </a:txBody>
                  <a:tcPr marL="13425" marR="13425" marT="13425" marB="0" anchor="b"/>
                </a:tc>
                <a:extLst>
                  <a:ext uri="{0D108BD9-81ED-4DB2-BD59-A6C34878D82A}">
                    <a16:rowId xmlns:a16="http://schemas.microsoft.com/office/drawing/2014/main" val="843192216"/>
                  </a:ext>
                </a:extLst>
              </a:tr>
              <a:tr h="176037">
                <a:tc>
                  <a:txBody>
                    <a:bodyPr/>
                    <a:lstStyle/>
                    <a:p>
                      <a:pPr algn="l" fontAlgn="b">
                        <a:buNone/>
                      </a:pPr>
                      <a:r>
                        <a:rPr lang="nl-NL" sz="1500" u="none" strike="noStrike">
                          <a:effectLst/>
                        </a:rPr>
                        <a:t>Zomerfeest</a:t>
                      </a:r>
                      <a:endParaRPr lang="nl-NL" sz="1500" b="0" i="0" u="none" strike="noStrike">
                        <a:effectLst/>
                        <a:latin typeface="Calibri" panose="020F0502020204030204" pitchFamily="34" charset="0"/>
                      </a:endParaRPr>
                    </a:p>
                  </a:txBody>
                  <a:tcPr marL="13425" marR="13425" marT="13425" marB="0" anchor="b"/>
                </a:tc>
                <a:tc>
                  <a:txBody>
                    <a:bodyPr/>
                    <a:lstStyle/>
                    <a:p>
                      <a:pPr algn="l" fontAlgn="b">
                        <a:buNone/>
                      </a:pPr>
                      <a:r>
                        <a:rPr lang="nl-NL" sz="1500" u="none" strike="noStrike">
                          <a:effectLst/>
                        </a:rPr>
                        <a:t> €                 1.500,00 </a:t>
                      </a:r>
                      <a:endParaRPr lang="nl-NL" sz="1500" b="0" i="0" u="none" strike="noStrike">
                        <a:effectLst/>
                        <a:latin typeface="Calibri" panose="020F0502020204030204" pitchFamily="34" charset="0"/>
                      </a:endParaRPr>
                    </a:p>
                  </a:txBody>
                  <a:tcPr marL="13425" marR="13425" marT="13425" marB="0" anchor="b"/>
                </a:tc>
                <a:tc>
                  <a:txBody>
                    <a:bodyPr/>
                    <a:lstStyle/>
                    <a:p>
                      <a:pPr algn="l" fontAlgn="b">
                        <a:buNone/>
                      </a:pPr>
                      <a:endParaRPr lang="nl-NL" sz="1500" b="0" i="0" u="none" strike="noStrike">
                        <a:effectLst/>
                        <a:latin typeface="Calibri" panose="020F0502020204030204" pitchFamily="34" charset="0"/>
                      </a:endParaRPr>
                    </a:p>
                  </a:txBody>
                  <a:tcPr marL="13425" marR="13425" marT="13425" marB="0" anchor="b"/>
                </a:tc>
                <a:tc>
                  <a:txBody>
                    <a:bodyPr/>
                    <a:lstStyle/>
                    <a:p>
                      <a:pPr algn="l" fontAlgn="b">
                        <a:buNone/>
                      </a:pPr>
                      <a:r>
                        <a:rPr lang="nl-NL" sz="1500" u="none" strike="noStrike">
                          <a:effectLst/>
                        </a:rPr>
                        <a:t> €     1.500,00 </a:t>
                      </a:r>
                      <a:endParaRPr lang="nl-NL" sz="1500" b="0" i="0" u="none" strike="noStrike">
                        <a:effectLst/>
                        <a:latin typeface="Calibri" panose="020F0502020204030204" pitchFamily="34" charset="0"/>
                      </a:endParaRPr>
                    </a:p>
                  </a:txBody>
                  <a:tcPr marL="13425" marR="13425" marT="13425" marB="0" anchor="b"/>
                </a:tc>
                <a:tc>
                  <a:txBody>
                    <a:bodyPr/>
                    <a:lstStyle/>
                    <a:p>
                      <a:pPr algn="l" fontAlgn="b">
                        <a:buNone/>
                      </a:pPr>
                      <a:endParaRPr lang="nl-NL" sz="1500" b="0" i="0" u="none" strike="noStrike">
                        <a:effectLst/>
                        <a:latin typeface="Calibri" panose="020F0502020204030204" pitchFamily="34" charset="0"/>
                      </a:endParaRPr>
                    </a:p>
                  </a:txBody>
                  <a:tcPr marL="13425" marR="13425" marT="13425" marB="0" anchor="b"/>
                </a:tc>
                <a:extLst>
                  <a:ext uri="{0D108BD9-81ED-4DB2-BD59-A6C34878D82A}">
                    <a16:rowId xmlns:a16="http://schemas.microsoft.com/office/drawing/2014/main" val="956246091"/>
                  </a:ext>
                </a:extLst>
              </a:tr>
              <a:tr h="176037">
                <a:tc>
                  <a:txBody>
                    <a:bodyPr/>
                    <a:lstStyle/>
                    <a:p>
                      <a:pPr algn="l" fontAlgn="b">
                        <a:buNone/>
                      </a:pPr>
                      <a:r>
                        <a:rPr lang="nl-NL" sz="1500" u="none" strike="noStrike" dirty="0">
                          <a:effectLst/>
                        </a:rPr>
                        <a:t>Sportdag / koningspelen</a:t>
                      </a:r>
                      <a:endParaRPr lang="nl-NL" sz="1500" b="0" i="0" u="none" strike="noStrike" dirty="0">
                        <a:effectLst/>
                        <a:latin typeface="Calibri" panose="020F0502020204030204" pitchFamily="34" charset="0"/>
                      </a:endParaRPr>
                    </a:p>
                  </a:txBody>
                  <a:tcPr marL="13425" marR="13425" marT="13425" marB="0" anchor="b"/>
                </a:tc>
                <a:tc>
                  <a:txBody>
                    <a:bodyPr/>
                    <a:lstStyle/>
                    <a:p>
                      <a:pPr algn="l" fontAlgn="b">
                        <a:buNone/>
                      </a:pPr>
                      <a:r>
                        <a:rPr lang="nl-NL" sz="1500" u="none" strike="noStrike">
                          <a:effectLst/>
                        </a:rPr>
                        <a:t> €                 1.313,00 </a:t>
                      </a:r>
                      <a:endParaRPr lang="nl-NL" sz="1500" b="0" i="0" u="none" strike="noStrike">
                        <a:effectLst/>
                        <a:latin typeface="Calibri" panose="020F0502020204030204" pitchFamily="34" charset="0"/>
                      </a:endParaRPr>
                    </a:p>
                  </a:txBody>
                  <a:tcPr marL="13425" marR="13425" marT="13425" marB="0" anchor="b"/>
                </a:tc>
                <a:tc>
                  <a:txBody>
                    <a:bodyPr/>
                    <a:lstStyle/>
                    <a:p>
                      <a:pPr algn="l" fontAlgn="b">
                        <a:buNone/>
                      </a:pPr>
                      <a:endParaRPr lang="nl-NL" sz="1500" b="0" i="0" u="none" strike="noStrike">
                        <a:effectLst/>
                        <a:latin typeface="Calibri" panose="020F0502020204030204" pitchFamily="34" charset="0"/>
                      </a:endParaRPr>
                    </a:p>
                  </a:txBody>
                  <a:tcPr marL="13425" marR="13425" marT="13425" marB="0" anchor="b"/>
                </a:tc>
                <a:tc>
                  <a:txBody>
                    <a:bodyPr/>
                    <a:lstStyle/>
                    <a:p>
                      <a:pPr algn="l" fontAlgn="b">
                        <a:buNone/>
                      </a:pPr>
                      <a:r>
                        <a:rPr lang="nl-NL" sz="1500" u="none" strike="noStrike">
                          <a:effectLst/>
                        </a:rPr>
                        <a:t> €         390,80 </a:t>
                      </a:r>
                      <a:endParaRPr lang="nl-NL" sz="1500" b="0" i="0" u="none" strike="noStrike">
                        <a:effectLst/>
                        <a:latin typeface="Calibri" panose="020F0502020204030204" pitchFamily="34" charset="0"/>
                      </a:endParaRPr>
                    </a:p>
                  </a:txBody>
                  <a:tcPr marL="13425" marR="13425" marT="13425" marB="0" anchor="b"/>
                </a:tc>
                <a:tc>
                  <a:txBody>
                    <a:bodyPr/>
                    <a:lstStyle/>
                    <a:p>
                      <a:pPr algn="l" fontAlgn="b">
                        <a:buNone/>
                      </a:pPr>
                      <a:endParaRPr lang="nl-NL" sz="1500" b="0" i="0" u="none" strike="noStrike">
                        <a:effectLst/>
                        <a:latin typeface="Calibri" panose="020F0502020204030204" pitchFamily="34" charset="0"/>
                      </a:endParaRPr>
                    </a:p>
                  </a:txBody>
                  <a:tcPr marL="13425" marR="13425" marT="13425" marB="0" anchor="b"/>
                </a:tc>
                <a:extLst>
                  <a:ext uri="{0D108BD9-81ED-4DB2-BD59-A6C34878D82A}">
                    <a16:rowId xmlns:a16="http://schemas.microsoft.com/office/drawing/2014/main" val="3396075514"/>
                  </a:ext>
                </a:extLst>
              </a:tr>
              <a:tr h="176037">
                <a:tc>
                  <a:txBody>
                    <a:bodyPr/>
                    <a:lstStyle/>
                    <a:p>
                      <a:pPr algn="l" fontAlgn="b">
                        <a:buNone/>
                      </a:pPr>
                      <a:r>
                        <a:rPr lang="nl-NL" sz="1500" u="none" strike="noStrike">
                          <a:effectLst/>
                        </a:rPr>
                        <a:t>Kamp groep 8</a:t>
                      </a:r>
                      <a:endParaRPr lang="nl-NL" sz="1500" b="0" i="0" u="none" strike="noStrike">
                        <a:effectLst/>
                        <a:latin typeface="Calibri" panose="020F0502020204030204" pitchFamily="34" charset="0"/>
                      </a:endParaRPr>
                    </a:p>
                  </a:txBody>
                  <a:tcPr marL="13425" marR="13425" marT="13425" marB="0" anchor="b"/>
                </a:tc>
                <a:tc>
                  <a:txBody>
                    <a:bodyPr/>
                    <a:lstStyle/>
                    <a:p>
                      <a:pPr algn="l" fontAlgn="b">
                        <a:buNone/>
                      </a:pPr>
                      <a:r>
                        <a:rPr lang="nl-NL" sz="1500" u="none" strike="noStrike">
                          <a:effectLst/>
                        </a:rPr>
                        <a:t> €                 9.300,00 </a:t>
                      </a:r>
                      <a:endParaRPr lang="nl-NL" sz="1500" b="0" i="0" u="none" strike="noStrike">
                        <a:effectLst/>
                        <a:latin typeface="Calibri" panose="020F0502020204030204" pitchFamily="34" charset="0"/>
                      </a:endParaRPr>
                    </a:p>
                  </a:txBody>
                  <a:tcPr marL="13425" marR="13425" marT="13425" marB="0" anchor="b"/>
                </a:tc>
                <a:tc>
                  <a:txBody>
                    <a:bodyPr/>
                    <a:lstStyle/>
                    <a:p>
                      <a:pPr algn="l" fontAlgn="b">
                        <a:buNone/>
                      </a:pPr>
                      <a:endParaRPr lang="nl-NL" sz="1500" b="0" i="0" u="none" strike="noStrike">
                        <a:effectLst/>
                        <a:latin typeface="Calibri" panose="020F0502020204030204" pitchFamily="34" charset="0"/>
                      </a:endParaRPr>
                    </a:p>
                  </a:txBody>
                  <a:tcPr marL="13425" marR="13425" marT="13425" marB="0" anchor="b"/>
                </a:tc>
                <a:tc>
                  <a:txBody>
                    <a:bodyPr/>
                    <a:lstStyle/>
                    <a:p>
                      <a:pPr algn="l" fontAlgn="b">
                        <a:buNone/>
                      </a:pPr>
                      <a:r>
                        <a:rPr lang="nl-NL" sz="1500" u="none" strike="noStrike">
                          <a:effectLst/>
                        </a:rPr>
                        <a:t> €     8.653,24 </a:t>
                      </a:r>
                      <a:endParaRPr lang="nl-NL" sz="1500" b="0" i="0" u="none" strike="noStrike">
                        <a:effectLst/>
                        <a:latin typeface="Calibri" panose="020F0502020204030204" pitchFamily="34" charset="0"/>
                      </a:endParaRPr>
                    </a:p>
                  </a:txBody>
                  <a:tcPr marL="13425" marR="13425" marT="13425" marB="0" anchor="b"/>
                </a:tc>
                <a:tc>
                  <a:txBody>
                    <a:bodyPr/>
                    <a:lstStyle/>
                    <a:p>
                      <a:pPr algn="l" fontAlgn="b">
                        <a:buNone/>
                      </a:pPr>
                      <a:endParaRPr lang="nl-NL" sz="1500" b="0" i="0" u="none" strike="noStrike">
                        <a:effectLst/>
                        <a:latin typeface="Calibri" panose="020F0502020204030204" pitchFamily="34" charset="0"/>
                      </a:endParaRPr>
                    </a:p>
                  </a:txBody>
                  <a:tcPr marL="13425" marR="13425" marT="13425" marB="0" anchor="b"/>
                </a:tc>
                <a:extLst>
                  <a:ext uri="{0D108BD9-81ED-4DB2-BD59-A6C34878D82A}">
                    <a16:rowId xmlns:a16="http://schemas.microsoft.com/office/drawing/2014/main" val="416717177"/>
                  </a:ext>
                </a:extLst>
              </a:tr>
              <a:tr h="176037">
                <a:tc>
                  <a:txBody>
                    <a:bodyPr/>
                    <a:lstStyle/>
                    <a:p>
                      <a:pPr algn="l" fontAlgn="b">
                        <a:buNone/>
                      </a:pPr>
                      <a:r>
                        <a:rPr lang="nl-NL" sz="1500" u="none" strike="noStrike">
                          <a:effectLst/>
                        </a:rPr>
                        <a:t>Opbrengsten Kamp groep 8</a:t>
                      </a:r>
                      <a:endParaRPr lang="nl-NL" sz="1500" b="0" i="0" u="none" strike="noStrike">
                        <a:effectLst/>
                        <a:latin typeface="Calibri" panose="020F0502020204030204" pitchFamily="34" charset="0"/>
                      </a:endParaRPr>
                    </a:p>
                  </a:txBody>
                  <a:tcPr marL="13425" marR="13425" marT="13425" marB="0" anchor="b"/>
                </a:tc>
                <a:tc>
                  <a:txBody>
                    <a:bodyPr/>
                    <a:lstStyle/>
                    <a:p>
                      <a:pPr algn="l" fontAlgn="b">
                        <a:buNone/>
                      </a:pPr>
                      <a:r>
                        <a:rPr lang="nl-NL" sz="1500" u="none" strike="noStrike">
                          <a:effectLst/>
                        </a:rPr>
                        <a:t> €                                  -   </a:t>
                      </a:r>
                      <a:endParaRPr lang="nl-NL" sz="1500" b="0" i="0" u="none" strike="noStrike">
                        <a:effectLst/>
                        <a:latin typeface="Calibri" panose="020F0502020204030204" pitchFamily="34" charset="0"/>
                      </a:endParaRPr>
                    </a:p>
                  </a:txBody>
                  <a:tcPr marL="13425" marR="13425" marT="13425" marB="0" anchor="b"/>
                </a:tc>
                <a:tc>
                  <a:txBody>
                    <a:bodyPr/>
                    <a:lstStyle/>
                    <a:p>
                      <a:pPr algn="l" fontAlgn="b">
                        <a:buNone/>
                      </a:pPr>
                      <a:r>
                        <a:rPr lang="nl-NL" sz="1500" u="none" strike="noStrike">
                          <a:effectLst/>
                        </a:rPr>
                        <a:t> €            3.800,00 </a:t>
                      </a:r>
                      <a:endParaRPr lang="nl-NL" sz="1500" b="0" i="0" u="none" strike="noStrike">
                        <a:effectLst/>
                        <a:latin typeface="Calibri" panose="020F0502020204030204" pitchFamily="34" charset="0"/>
                      </a:endParaRPr>
                    </a:p>
                  </a:txBody>
                  <a:tcPr marL="13425" marR="13425" marT="13425" marB="0" anchor="b"/>
                </a:tc>
                <a:tc>
                  <a:txBody>
                    <a:bodyPr/>
                    <a:lstStyle/>
                    <a:p>
                      <a:pPr algn="l" fontAlgn="b">
                        <a:buNone/>
                      </a:pPr>
                      <a:r>
                        <a:rPr lang="nl-NL" sz="1500" u="none" strike="noStrike">
                          <a:effectLst/>
                        </a:rPr>
                        <a:t> €                      -   </a:t>
                      </a:r>
                      <a:endParaRPr lang="nl-NL" sz="1500" b="0" i="0" u="none" strike="noStrike">
                        <a:effectLst/>
                        <a:latin typeface="Calibri" panose="020F0502020204030204" pitchFamily="34" charset="0"/>
                      </a:endParaRPr>
                    </a:p>
                  </a:txBody>
                  <a:tcPr marL="13425" marR="13425" marT="13425" marB="0" anchor="b"/>
                </a:tc>
                <a:tc>
                  <a:txBody>
                    <a:bodyPr/>
                    <a:lstStyle/>
                    <a:p>
                      <a:pPr algn="l" fontAlgn="b">
                        <a:buNone/>
                      </a:pPr>
                      <a:r>
                        <a:rPr lang="nl-NL" sz="1500" u="none" strike="noStrike">
                          <a:effectLst/>
                        </a:rPr>
                        <a:t> €          3.750,00 </a:t>
                      </a:r>
                      <a:endParaRPr lang="nl-NL" sz="1500" b="0" i="0" u="none" strike="noStrike">
                        <a:effectLst/>
                        <a:latin typeface="Calibri" panose="020F0502020204030204" pitchFamily="34" charset="0"/>
                      </a:endParaRPr>
                    </a:p>
                  </a:txBody>
                  <a:tcPr marL="13425" marR="13425" marT="13425" marB="0" anchor="b"/>
                </a:tc>
                <a:extLst>
                  <a:ext uri="{0D108BD9-81ED-4DB2-BD59-A6C34878D82A}">
                    <a16:rowId xmlns:a16="http://schemas.microsoft.com/office/drawing/2014/main" val="386099229"/>
                  </a:ext>
                </a:extLst>
              </a:tr>
              <a:tr h="176037">
                <a:tc>
                  <a:txBody>
                    <a:bodyPr/>
                    <a:lstStyle/>
                    <a:p>
                      <a:pPr algn="l" fontAlgn="b">
                        <a:buNone/>
                      </a:pPr>
                      <a:r>
                        <a:rPr lang="nl-NL" sz="1500" u="none" strike="noStrike">
                          <a:effectLst/>
                        </a:rPr>
                        <a:t>Musical groep 8</a:t>
                      </a:r>
                      <a:endParaRPr lang="nl-NL" sz="1500" b="0" i="0" u="none" strike="noStrike">
                        <a:effectLst/>
                        <a:latin typeface="Calibri" panose="020F0502020204030204" pitchFamily="34" charset="0"/>
                      </a:endParaRPr>
                    </a:p>
                  </a:txBody>
                  <a:tcPr marL="13425" marR="13425" marT="13425" marB="0" anchor="b"/>
                </a:tc>
                <a:tc>
                  <a:txBody>
                    <a:bodyPr/>
                    <a:lstStyle/>
                    <a:p>
                      <a:pPr algn="l" fontAlgn="b">
                        <a:buNone/>
                      </a:pPr>
                      <a:r>
                        <a:rPr lang="nl-NL" sz="1500" u="none" strike="noStrike">
                          <a:effectLst/>
                        </a:rPr>
                        <a:t> €                 2.000,00 </a:t>
                      </a:r>
                      <a:endParaRPr lang="nl-NL" sz="1500" b="0" i="0" u="none" strike="noStrike">
                        <a:effectLst/>
                        <a:latin typeface="Calibri" panose="020F0502020204030204" pitchFamily="34" charset="0"/>
                      </a:endParaRPr>
                    </a:p>
                  </a:txBody>
                  <a:tcPr marL="13425" marR="13425" marT="13425" marB="0" anchor="b"/>
                </a:tc>
                <a:tc>
                  <a:txBody>
                    <a:bodyPr/>
                    <a:lstStyle/>
                    <a:p>
                      <a:pPr algn="l" fontAlgn="b">
                        <a:buNone/>
                      </a:pPr>
                      <a:endParaRPr lang="nl-NL" sz="1500" b="0" i="0" u="none" strike="noStrike">
                        <a:effectLst/>
                        <a:latin typeface="Calibri" panose="020F0502020204030204" pitchFamily="34" charset="0"/>
                      </a:endParaRPr>
                    </a:p>
                  </a:txBody>
                  <a:tcPr marL="13425" marR="13425" marT="13425" marB="0" anchor="b"/>
                </a:tc>
                <a:tc>
                  <a:txBody>
                    <a:bodyPr/>
                    <a:lstStyle/>
                    <a:p>
                      <a:pPr algn="l" fontAlgn="b">
                        <a:buNone/>
                      </a:pPr>
                      <a:r>
                        <a:rPr lang="nl-NL" sz="1500" u="none" strike="noStrike">
                          <a:effectLst/>
                        </a:rPr>
                        <a:t> €         483,00 </a:t>
                      </a:r>
                      <a:endParaRPr lang="nl-NL" sz="1500" b="0" i="0" u="none" strike="noStrike">
                        <a:effectLst/>
                        <a:latin typeface="Calibri" panose="020F0502020204030204" pitchFamily="34" charset="0"/>
                      </a:endParaRPr>
                    </a:p>
                  </a:txBody>
                  <a:tcPr marL="13425" marR="13425" marT="13425" marB="0" anchor="b"/>
                </a:tc>
                <a:tc>
                  <a:txBody>
                    <a:bodyPr/>
                    <a:lstStyle/>
                    <a:p>
                      <a:pPr algn="l" fontAlgn="b">
                        <a:buNone/>
                      </a:pPr>
                      <a:endParaRPr lang="nl-NL" sz="1500" b="0" i="0" u="none" strike="noStrike">
                        <a:effectLst/>
                        <a:latin typeface="Calibri" panose="020F0502020204030204" pitchFamily="34" charset="0"/>
                      </a:endParaRPr>
                    </a:p>
                  </a:txBody>
                  <a:tcPr marL="13425" marR="13425" marT="13425" marB="0" anchor="b"/>
                </a:tc>
                <a:extLst>
                  <a:ext uri="{0D108BD9-81ED-4DB2-BD59-A6C34878D82A}">
                    <a16:rowId xmlns:a16="http://schemas.microsoft.com/office/drawing/2014/main" val="3727224392"/>
                  </a:ext>
                </a:extLst>
              </a:tr>
              <a:tr h="176037">
                <a:tc>
                  <a:txBody>
                    <a:bodyPr/>
                    <a:lstStyle/>
                    <a:p>
                      <a:pPr algn="l" fontAlgn="b">
                        <a:buNone/>
                      </a:pPr>
                      <a:r>
                        <a:rPr lang="nl-NL" sz="1500" u="none" strike="noStrike">
                          <a:effectLst/>
                        </a:rPr>
                        <a:t>Excursies &amp; vervoer</a:t>
                      </a:r>
                      <a:endParaRPr lang="nl-NL" sz="1500" b="0" i="0" u="none" strike="noStrike">
                        <a:effectLst/>
                        <a:latin typeface="Calibri" panose="020F0502020204030204" pitchFamily="34" charset="0"/>
                      </a:endParaRPr>
                    </a:p>
                  </a:txBody>
                  <a:tcPr marL="13425" marR="13425" marT="13425" marB="0" anchor="b"/>
                </a:tc>
                <a:tc>
                  <a:txBody>
                    <a:bodyPr/>
                    <a:lstStyle/>
                    <a:p>
                      <a:pPr algn="l" fontAlgn="b">
                        <a:buNone/>
                      </a:pPr>
                      <a:r>
                        <a:rPr lang="nl-NL" sz="1500" u="none" strike="noStrike">
                          <a:effectLst/>
                        </a:rPr>
                        <a:t> €                 4.536,00 </a:t>
                      </a:r>
                      <a:endParaRPr lang="nl-NL" sz="1500" b="0" i="0" u="none" strike="noStrike">
                        <a:effectLst/>
                        <a:latin typeface="Calibri" panose="020F0502020204030204" pitchFamily="34" charset="0"/>
                      </a:endParaRPr>
                    </a:p>
                  </a:txBody>
                  <a:tcPr marL="13425" marR="13425" marT="13425" marB="0" anchor="b"/>
                </a:tc>
                <a:tc>
                  <a:txBody>
                    <a:bodyPr/>
                    <a:lstStyle/>
                    <a:p>
                      <a:pPr algn="l" fontAlgn="b">
                        <a:buNone/>
                      </a:pPr>
                      <a:endParaRPr lang="nl-NL" sz="1500" b="0" i="0" u="none" strike="noStrike">
                        <a:effectLst/>
                        <a:latin typeface="Calibri" panose="020F0502020204030204" pitchFamily="34" charset="0"/>
                      </a:endParaRPr>
                    </a:p>
                  </a:txBody>
                  <a:tcPr marL="13425" marR="13425" marT="13425" marB="0" anchor="b"/>
                </a:tc>
                <a:tc>
                  <a:txBody>
                    <a:bodyPr/>
                    <a:lstStyle/>
                    <a:p>
                      <a:pPr algn="l" fontAlgn="b">
                        <a:buNone/>
                      </a:pPr>
                      <a:r>
                        <a:rPr lang="nl-NL" sz="1500" u="none" strike="noStrike">
                          <a:effectLst/>
                        </a:rPr>
                        <a:t> €     4.555,70 </a:t>
                      </a:r>
                      <a:endParaRPr lang="nl-NL" sz="1500" b="0" i="0" u="none" strike="noStrike">
                        <a:effectLst/>
                        <a:latin typeface="Calibri" panose="020F0502020204030204" pitchFamily="34" charset="0"/>
                      </a:endParaRPr>
                    </a:p>
                  </a:txBody>
                  <a:tcPr marL="13425" marR="13425" marT="13425" marB="0" anchor="b"/>
                </a:tc>
                <a:tc>
                  <a:txBody>
                    <a:bodyPr/>
                    <a:lstStyle/>
                    <a:p>
                      <a:pPr algn="l" fontAlgn="b">
                        <a:buNone/>
                      </a:pPr>
                      <a:endParaRPr lang="nl-NL" sz="1500" b="0" i="0" u="none" strike="noStrike">
                        <a:effectLst/>
                        <a:latin typeface="Calibri" panose="020F0502020204030204" pitchFamily="34" charset="0"/>
                      </a:endParaRPr>
                    </a:p>
                  </a:txBody>
                  <a:tcPr marL="13425" marR="13425" marT="13425" marB="0" anchor="b"/>
                </a:tc>
                <a:extLst>
                  <a:ext uri="{0D108BD9-81ED-4DB2-BD59-A6C34878D82A}">
                    <a16:rowId xmlns:a16="http://schemas.microsoft.com/office/drawing/2014/main" val="3991479763"/>
                  </a:ext>
                </a:extLst>
              </a:tr>
              <a:tr h="176037">
                <a:tc>
                  <a:txBody>
                    <a:bodyPr/>
                    <a:lstStyle/>
                    <a:p>
                      <a:pPr algn="l" fontAlgn="b">
                        <a:buNone/>
                      </a:pPr>
                      <a:r>
                        <a:rPr lang="nl-NL" sz="1500" u="none" strike="noStrike" dirty="0">
                          <a:effectLst/>
                        </a:rPr>
                        <a:t>Luizen</a:t>
                      </a:r>
                      <a:endParaRPr lang="nl-NL" sz="1500" b="0" i="0" u="none" strike="noStrike" dirty="0">
                        <a:effectLst/>
                        <a:latin typeface="Calibri" panose="020F0502020204030204" pitchFamily="34" charset="0"/>
                      </a:endParaRPr>
                    </a:p>
                  </a:txBody>
                  <a:tcPr marL="13425" marR="13425" marT="13425" marB="0" anchor="b">
                    <a:solidFill>
                      <a:srgbClr val="FFC000"/>
                    </a:solidFill>
                  </a:tcPr>
                </a:tc>
                <a:tc>
                  <a:txBody>
                    <a:bodyPr/>
                    <a:lstStyle/>
                    <a:p>
                      <a:pPr algn="l" fontAlgn="b">
                        <a:buNone/>
                      </a:pPr>
                      <a:r>
                        <a:rPr lang="nl-NL" sz="1500" u="none" strike="noStrike" dirty="0">
                          <a:effectLst/>
                        </a:rPr>
                        <a:t> €                     600,00 </a:t>
                      </a:r>
                      <a:endParaRPr lang="nl-NL" sz="1500" b="0" i="0" u="none" strike="noStrike" dirty="0">
                        <a:effectLst/>
                        <a:latin typeface="Calibri" panose="020F0502020204030204" pitchFamily="34" charset="0"/>
                      </a:endParaRPr>
                    </a:p>
                  </a:txBody>
                  <a:tcPr marL="13425" marR="13425" marT="13425" marB="0" anchor="b">
                    <a:solidFill>
                      <a:srgbClr val="FFC000"/>
                    </a:solidFill>
                  </a:tcPr>
                </a:tc>
                <a:tc>
                  <a:txBody>
                    <a:bodyPr/>
                    <a:lstStyle/>
                    <a:p>
                      <a:pPr algn="l" fontAlgn="b">
                        <a:buNone/>
                      </a:pPr>
                      <a:endParaRPr lang="nl-NL" sz="1500" b="0" i="0" u="none" strike="noStrike" dirty="0">
                        <a:effectLst/>
                        <a:latin typeface="Calibri" panose="020F0502020204030204" pitchFamily="34" charset="0"/>
                      </a:endParaRPr>
                    </a:p>
                  </a:txBody>
                  <a:tcPr marL="13425" marR="13425" marT="13425" marB="0" anchor="b">
                    <a:solidFill>
                      <a:srgbClr val="FFC000"/>
                    </a:solidFill>
                  </a:tcPr>
                </a:tc>
                <a:tc>
                  <a:txBody>
                    <a:bodyPr/>
                    <a:lstStyle/>
                    <a:p>
                      <a:pPr algn="l" fontAlgn="b">
                        <a:buNone/>
                      </a:pPr>
                      <a:r>
                        <a:rPr lang="nl-NL" sz="1500" u="none" strike="noStrike" dirty="0">
                          <a:effectLst/>
                        </a:rPr>
                        <a:t> €                      -   </a:t>
                      </a:r>
                      <a:endParaRPr lang="nl-NL" sz="1500" b="0" i="0" u="none" strike="noStrike" dirty="0">
                        <a:effectLst/>
                        <a:latin typeface="Calibri" panose="020F0502020204030204" pitchFamily="34" charset="0"/>
                      </a:endParaRPr>
                    </a:p>
                  </a:txBody>
                  <a:tcPr marL="13425" marR="13425" marT="13425" marB="0" anchor="b">
                    <a:solidFill>
                      <a:srgbClr val="FFC000"/>
                    </a:solidFill>
                  </a:tcPr>
                </a:tc>
                <a:tc>
                  <a:txBody>
                    <a:bodyPr/>
                    <a:lstStyle/>
                    <a:p>
                      <a:pPr algn="l" fontAlgn="b">
                        <a:buNone/>
                      </a:pPr>
                      <a:endParaRPr lang="nl-NL" sz="1500" b="0" i="0" u="none" strike="noStrike" dirty="0">
                        <a:effectLst/>
                        <a:latin typeface="Calibri" panose="020F0502020204030204" pitchFamily="34" charset="0"/>
                      </a:endParaRPr>
                    </a:p>
                  </a:txBody>
                  <a:tcPr marL="13425" marR="13425" marT="13425" marB="0" anchor="b">
                    <a:solidFill>
                      <a:srgbClr val="FFC000"/>
                    </a:solidFill>
                  </a:tcPr>
                </a:tc>
                <a:extLst>
                  <a:ext uri="{0D108BD9-81ED-4DB2-BD59-A6C34878D82A}">
                    <a16:rowId xmlns:a16="http://schemas.microsoft.com/office/drawing/2014/main" val="976261225"/>
                  </a:ext>
                </a:extLst>
              </a:tr>
              <a:tr h="176037">
                <a:tc>
                  <a:txBody>
                    <a:bodyPr/>
                    <a:lstStyle/>
                    <a:p>
                      <a:pPr algn="l" fontAlgn="b">
                        <a:buNone/>
                      </a:pPr>
                      <a:r>
                        <a:rPr lang="nl-NL" sz="1500" u="none" strike="noStrike">
                          <a:effectLst/>
                        </a:rPr>
                        <a:t>Muziekdocent</a:t>
                      </a:r>
                      <a:endParaRPr lang="nl-NL" sz="1500" b="0" i="0" u="none" strike="noStrike">
                        <a:effectLst/>
                        <a:latin typeface="Calibri" panose="020F0502020204030204" pitchFamily="34" charset="0"/>
                      </a:endParaRPr>
                    </a:p>
                  </a:txBody>
                  <a:tcPr marL="13425" marR="13425" marT="13425" marB="0" anchor="b"/>
                </a:tc>
                <a:tc>
                  <a:txBody>
                    <a:bodyPr/>
                    <a:lstStyle/>
                    <a:p>
                      <a:pPr algn="l" fontAlgn="b">
                        <a:buNone/>
                      </a:pPr>
                      <a:r>
                        <a:rPr lang="nl-NL" sz="1500" u="none" strike="noStrike">
                          <a:effectLst/>
                        </a:rPr>
                        <a:t> €                 7.500,00 </a:t>
                      </a:r>
                      <a:endParaRPr lang="nl-NL" sz="1500" b="0" i="0" u="none" strike="noStrike">
                        <a:effectLst/>
                        <a:latin typeface="Calibri" panose="020F0502020204030204" pitchFamily="34" charset="0"/>
                      </a:endParaRPr>
                    </a:p>
                  </a:txBody>
                  <a:tcPr marL="13425" marR="13425" marT="13425" marB="0" anchor="b"/>
                </a:tc>
                <a:tc>
                  <a:txBody>
                    <a:bodyPr/>
                    <a:lstStyle/>
                    <a:p>
                      <a:pPr algn="l" fontAlgn="b">
                        <a:buNone/>
                      </a:pPr>
                      <a:endParaRPr lang="nl-NL" sz="1500" b="0" i="0" u="none" strike="noStrike">
                        <a:effectLst/>
                        <a:latin typeface="Calibri" panose="020F0502020204030204" pitchFamily="34" charset="0"/>
                      </a:endParaRPr>
                    </a:p>
                  </a:txBody>
                  <a:tcPr marL="13425" marR="13425" marT="13425" marB="0" anchor="b"/>
                </a:tc>
                <a:tc>
                  <a:txBody>
                    <a:bodyPr/>
                    <a:lstStyle/>
                    <a:p>
                      <a:pPr algn="l" fontAlgn="b">
                        <a:buNone/>
                      </a:pPr>
                      <a:r>
                        <a:rPr lang="nl-NL" sz="1500" u="none" strike="noStrike">
                          <a:effectLst/>
                        </a:rPr>
                        <a:t> €     7.500,00 </a:t>
                      </a:r>
                      <a:endParaRPr lang="nl-NL" sz="1500" b="0" i="0" u="none" strike="noStrike">
                        <a:effectLst/>
                        <a:latin typeface="Calibri" panose="020F0502020204030204" pitchFamily="34" charset="0"/>
                      </a:endParaRPr>
                    </a:p>
                  </a:txBody>
                  <a:tcPr marL="13425" marR="13425" marT="13425" marB="0" anchor="b"/>
                </a:tc>
                <a:tc>
                  <a:txBody>
                    <a:bodyPr/>
                    <a:lstStyle/>
                    <a:p>
                      <a:pPr algn="l" fontAlgn="b">
                        <a:buNone/>
                      </a:pPr>
                      <a:endParaRPr lang="nl-NL" sz="1500" b="0" i="0" u="none" strike="noStrike">
                        <a:effectLst/>
                        <a:latin typeface="Calibri" panose="020F0502020204030204" pitchFamily="34" charset="0"/>
                      </a:endParaRPr>
                    </a:p>
                  </a:txBody>
                  <a:tcPr marL="13425" marR="13425" marT="13425" marB="0" anchor="b"/>
                </a:tc>
                <a:extLst>
                  <a:ext uri="{0D108BD9-81ED-4DB2-BD59-A6C34878D82A}">
                    <a16:rowId xmlns:a16="http://schemas.microsoft.com/office/drawing/2014/main" val="3232529986"/>
                  </a:ext>
                </a:extLst>
              </a:tr>
              <a:tr h="176037">
                <a:tc>
                  <a:txBody>
                    <a:bodyPr/>
                    <a:lstStyle/>
                    <a:p>
                      <a:pPr algn="l" fontAlgn="b">
                        <a:buNone/>
                      </a:pPr>
                      <a:r>
                        <a:rPr lang="nl-NL" sz="1500" u="none" strike="noStrike">
                          <a:effectLst/>
                        </a:rPr>
                        <a:t>Groepen 1 &amp; 2 - de kippen</a:t>
                      </a:r>
                      <a:endParaRPr lang="nl-NL" sz="1500" b="0" i="0" u="none" strike="noStrike">
                        <a:effectLst/>
                        <a:latin typeface="Calibri" panose="020F0502020204030204" pitchFamily="34" charset="0"/>
                      </a:endParaRPr>
                    </a:p>
                  </a:txBody>
                  <a:tcPr marL="13425" marR="13425" marT="13425" marB="0" anchor="b"/>
                </a:tc>
                <a:tc>
                  <a:txBody>
                    <a:bodyPr/>
                    <a:lstStyle/>
                    <a:p>
                      <a:pPr algn="l" fontAlgn="b">
                        <a:buNone/>
                      </a:pPr>
                      <a:r>
                        <a:rPr lang="nl-NL" sz="1500" u="none" strike="noStrike">
                          <a:effectLst/>
                        </a:rPr>
                        <a:t> €                     700,00 </a:t>
                      </a:r>
                      <a:endParaRPr lang="nl-NL" sz="1500" b="0" i="0" u="none" strike="noStrike">
                        <a:effectLst/>
                        <a:latin typeface="Calibri" panose="020F0502020204030204" pitchFamily="34" charset="0"/>
                      </a:endParaRPr>
                    </a:p>
                  </a:txBody>
                  <a:tcPr marL="13425" marR="13425" marT="13425" marB="0" anchor="b"/>
                </a:tc>
                <a:tc>
                  <a:txBody>
                    <a:bodyPr/>
                    <a:lstStyle/>
                    <a:p>
                      <a:pPr algn="l" fontAlgn="b">
                        <a:buNone/>
                      </a:pPr>
                      <a:endParaRPr lang="nl-NL" sz="1500" b="0" i="0" u="none" strike="noStrike">
                        <a:effectLst/>
                        <a:latin typeface="Calibri" panose="020F0502020204030204" pitchFamily="34" charset="0"/>
                      </a:endParaRPr>
                    </a:p>
                  </a:txBody>
                  <a:tcPr marL="13425" marR="13425" marT="13425" marB="0" anchor="b"/>
                </a:tc>
                <a:tc>
                  <a:txBody>
                    <a:bodyPr/>
                    <a:lstStyle/>
                    <a:p>
                      <a:pPr algn="l" fontAlgn="b">
                        <a:buNone/>
                      </a:pPr>
                      <a:r>
                        <a:rPr lang="nl-NL" sz="1500" u="none" strike="noStrike">
                          <a:effectLst/>
                        </a:rPr>
                        <a:t> €         225,38 </a:t>
                      </a:r>
                      <a:endParaRPr lang="nl-NL" sz="1500" b="0" i="0" u="none" strike="noStrike">
                        <a:effectLst/>
                        <a:latin typeface="Calibri" panose="020F0502020204030204" pitchFamily="34" charset="0"/>
                      </a:endParaRPr>
                    </a:p>
                  </a:txBody>
                  <a:tcPr marL="13425" marR="13425" marT="13425" marB="0" anchor="b"/>
                </a:tc>
                <a:tc>
                  <a:txBody>
                    <a:bodyPr/>
                    <a:lstStyle/>
                    <a:p>
                      <a:pPr algn="l" fontAlgn="b">
                        <a:buNone/>
                      </a:pPr>
                      <a:endParaRPr lang="nl-NL" sz="1500" b="0" i="0" u="none" strike="noStrike">
                        <a:effectLst/>
                        <a:latin typeface="Calibri" panose="020F0502020204030204" pitchFamily="34" charset="0"/>
                      </a:endParaRPr>
                    </a:p>
                  </a:txBody>
                  <a:tcPr marL="13425" marR="13425" marT="13425" marB="0" anchor="b"/>
                </a:tc>
                <a:extLst>
                  <a:ext uri="{0D108BD9-81ED-4DB2-BD59-A6C34878D82A}">
                    <a16:rowId xmlns:a16="http://schemas.microsoft.com/office/drawing/2014/main" val="4076766924"/>
                  </a:ext>
                </a:extLst>
              </a:tr>
              <a:tr h="176037">
                <a:tc>
                  <a:txBody>
                    <a:bodyPr/>
                    <a:lstStyle/>
                    <a:p>
                      <a:pPr algn="l" fontAlgn="b">
                        <a:buNone/>
                      </a:pPr>
                      <a:r>
                        <a:rPr lang="nl-NL" sz="1500" u="none" strike="noStrike">
                          <a:effectLst/>
                        </a:rPr>
                        <a:t>Groep 3 - de zorgboerderij</a:t>
                      </a:r>
                      <a:endParaRPr lang="nl-NL" sz="1500" b="0" i="0" u="none" strike="noStrike">
                        <a:effectLst/>
                        <a:latin typeface="Calibri" panose="020F0502020204030204" pitchFamily="34" charset="0"/>
                      </a:endParaRPr>
                    </a:p>
                  </a:txBody>
                  <a:tcPr marL="13425" marR="13425" marT="13425" marB="0" anchor="b"/>
                </a:tc>
                <a:tc>
                  <a:txBody>
                    <a:bodyPr/>
                    <a:lstStyle/>
                    <a:p>
                      <a:pPr algn="l" fontAlgn="b">
                        <a:buNone/>
                      </a:pPr>
                      <a:r>
                        <a:rPr lang="nl-NL" sz="1500" u="none" strike="noStrike">
                          <a:effectLst/>
                        </a:rPr>
                        <a:t> €                                  -   </a:t>
                      </a:r>
                      <a:endParaRPr lang="nl-NL" sz="1500" b="0" i="0" u="none" strike="noStrike">
                        <a:effectLst/>
                        <a:latin typeface="Calibri" panose="020F0502020204030204" pitchFamily="34" charset="0"/>
                      </a:endParaRPr>
                    </a:p>
                  </a:txBody>
                  <a:tcPr marL="13425" marR="13425" marT="13425" marB="0" anchor="b"/>
                </a:tc>
                <a:tc>
                  <a:txBody>
                    <a:bodyPr/>
                    <a:lstStyle/>
                    <a:p>
                      <a:pPr algn="l" fontAlgn="b">
                        <a:buNone/>
                      </a:pPr>
                      <a:endParaRPr lang="nl-NL" sz="1500" b="0" i="0" u="none" strike="noStrike">
                        <a:effectLst/>
                        <a:latin typeface="Calibri" panose="020F0502020204030204" pitchFamily="34" charset="0"/>
                      </a:endParaRPr>
                    </a:p>
                  </a:txBody>
                  <a:tcPr marL="13425" marR="13425" marT="13425" marB="0" anchor="b"/>
                </a:tc>
                <a:tc>
                  <a:txBody>
                    <a:bodyPr/>
                    <a:lstStyle/>
                    <a:p>
                      <a:pPr algn="l" fontAlgn="b">
                        <a:buNone/>
                      </a:pPr>
                      <a:r>
                        <a:rPr lang="nl-NL" sz="1500" u="none" strike="noStrike">
                          <a:effectLst/>
                        </a:rPr>
                        <a:t> €            76,74 </a:t>
                      </a:r>
                      <a:endParaRPr lang="nl-NL" sz="1500" b="0" i="0" u="none" strike="noStrike">
                        <a:effectLst/>
                        <a:latin typeface="Calibri" panose="020F0502020204030204" pitchFamily="34" charset="0"/>
                      </a:endParaRPr>
                    </a:p>
                  </a:txBody>
                  <a:tcPr marL="13425" marR="13425" marT="13425" marB="0" anchor="b"/>
                </a:tc>
                <a:tc>
                  <a:txBody>
                    <a:bodyPr/>
                    <a:lstStyle/>
                    <a:p>
                      <a:pPr algn="l" fontAlgn="b">
                        <a:buNone/>
                      </a:pPr>
                      <a:endParaRPr lang="nl-NL" sz="1500" b="0" i="0" u="none" strike="noStrike">
                        <a:effectLst/>
                        <a:latin typeface="Calibri" panose="020F0502020204030204" pitchFamily="34" charset="0"/>
                      </a:endParaRPr>
                    </a:p>
                  </a:txBody>
                  <a:tcPr marL="13425" marR="13425" marT="13425" marB="0" anchor="b"/>
                </a:tc>
                <a:extLst>
                  <a:ext uri="{0D108BD9-81ED-4DB2-BD59-A6C34878D82A}">
                    <a16:rowId xmlns:a16="http://schemas.microsoft.com/office/drawing/2014/main" val="3933231399"/>
                  </a:ext>
                </a:extLst>
              </a:tr>
              <a:tr h="176037">
                <a:tc>
                  <a:txBody>
                    <a:bodyPr/>
                    <a:lstStyle/>
                    <a:p>
                      <a:pPr algn="l" fontAlgn="b">
                        <a:buNone/>
                      </a:pPr>
                      <a:r>
                        <a:rPr lang="nl-NL" sz="1500" u="none" strike="noStrike">
                          <a:effectLst/>
                        </a:rPr>
                        <a:t>Groep 4 - koken in de keuken</a:t>
                      </a:r>
                      <a:endParaRPr lang="nl-NL" sz="1500" b="0" i="0" u="none" strike="noStrike">
                        <a:effectLst/>
                        <a:latin typeface="Calibri" panose="020F0502020204030204" pitchFamily="34" charset="0"/>
                      </a:endParaRPr>
                    </a:p>
                  </a:txBody>
                  <a:tcPr marL="13425" marR="13425" marT="13425" marB="0" anchor="b"/>
                </a:tc>
                <a:tc>
                  <a:txBody>
                    <a:bodyPr/>
                    <a:lstStyle/>
                    <a:p>
                      <a:pPr algn="l" fontAlgn="b">
                        <a:buNone/>
                      </a:pPr>
                      <a:r>
                        <a:rPr lang="nl-NL" sz="1500" u="none" strike="noStrike">
                          <a:effectLst/>
                        </a:rPr>
                        <a:t> €                     390,00 </a:t>
                      </a:r>
                      <a:endParaRPr lang="nl-NL" sz="1500" b="0" i="0" u="none" strike="noStrike">
                        <a:effectLst/>
                        <a:latin typeface="Calibri" panose="020F0502020204030204" pitchFamily="34" charset="0"/>
                      </a:endParaRPr>
                    </a:p>
                  </a:txBody>
                  <a:tcPr marL="13425" marR="13425" marT="13425" marB="0" anchor="b"/>
                </a:tc>
                <a:tc>
                  <a:txBody>
                    <a:bodyPr/>
                    <a:lstStyle/>
                    <a:p>
                      <a:pPr algn="l" fontAlgn="b">
                        <a:buNone/>
                      </a:pPr>
                      <a:endParaRPr lang="nl-NL" sz="1500" b="0" i="0" u="none" strike="noStrike">
                        <a:effectLst/>
                        <a:latin typeface="Calibri" panose="020F0502020204030204" pitchFamily="34" charset="0"/>
                      </a:endParaRPr>
                    </a:p>
                  </a:txBody>
                  <a:tcPr marL="13425" marR="13425" marT="13425" marB="0" anchor="b"/>
                </a:tc>
                <a:tc>
                  <a:txBody>
                    <a:bodyPr/>
                    <a:lstStyle/>
                    <a:p>
                      <a:pPr algn="l" fontAlgn="b">
                        <a:buNone/>
                      </a:pPr>
                      <a:r>
                        <a:rPr lang="nl-NL" sz="1500" u="none" strike="noStrike">
                          <a:effectLst/>
                        </a:rPr>
                        <a:t> €         267,33 </a:t>
                      </a:r>
                      <a:endParaRPr lang="nl-NL" sz="1500" b="0" i="0" u="none" strike="noStrike">
                        <a:effectLst/>
                        <a:latin typeface="Calibri" panose="020F0502020204030204" pitchFamily="34" charset="0"/>
                      </a:endParaRPr>
                    </a:p>
                  </a:txBody>
                  <a:tcPr marL="13425" marR="13425" marT="13425" marB="0" anchor="b"/>
                </a:tc>
                <a:tc>
                  <a:txBody>
                    <a:bodyPr/>
                    <a:lstStyle/>
                    <a:p>
                      <a:pPr algn="l" fontAlgn="b">
                        <a:buNone/>
                      </a:pPr>
                      <a:endParaRPr lang="nl-NL" sz="1500" b="0" i="0" u="none" strike="noStrike">
                        <a:effectLst/>
                        <a:latin typeface="Calibri" panose="020F0502020204030204" pitchFamily="34" charset="0"/>
                      </a:endParaRPr>
                    </a:p>
                  </a:txBody>
                  <a:tcPr marL="13425" marR="13425" marT="13425" marB="0" anchor="b"/>
                </a:tc>
                <a:extLst>
                  <a:ext uri="{0D108BD9-81ED-4DB2-BD59-A6C34878D82A}">
                    <a16:rowId xmlns:a16="http://schemas.microsoft.com/office/drawing/2014/main" val="1861725808"/>
                  </a:ext>
                </a:extLst>
              </a:tr>
              <a:tr h="176037">
                <a:tc>
                  <a:txBody>
                    <a:bodyPr/>
                    <a:lstStyle/>
                    <a:p>
                      <a:pPr algn="l" fontAlgn="b">
                        <a:buNone/>
                      </a:pPr>
                      <a:r>
                        <a:rPr lang="nl-NL" sz="1500" u="none" strike="noStrike">
                          <a:effectLst/>
                        </a:rPr>
                        <a:t>Groep 5 - de schooltuinen</a:t>
                      </a:r>
                      <a:endParaRPr lang="nl-NL" sz="1500" b="0" i="0" u="none" strike="noStrike">
                        <a:effectLst/>
                        <a:latin typeface="Calibri" panose="020F0502020204030204" pitchFamily="34" charset="0"/>
                      </a:endParaRPr>
                    </a:p>
                  </a:txBody>
                  <a:tcPr marL="13425" marR="13425" marT="13425" marB="0" anchor="b"/>
                </a:tc>
                <a:tc>
                  <a:txBody>
                    <a:bodyPr/>
                    <a:lstStyle/>
                    <a:p>
                      <a:pPr algn="l" fontAlgn="b">
                        <a:buNone/>
                      </a:pPr>
                      <a:r>
                        <a:rPr lang="nl-NL" sz="1500" u="none" strike="noStrike">
                          <a:effectLst/>
                        </a:rPr>
                        <a:t> €                     300,00 </a:t>
                      </a:r>
                      <a:endParaRPr lang="nl-NL" sz="1500" b="0" i="0" u="none" strike="noStrike">
                        <a:effectLst/>
                        <a:latin typeface="Calibri" panose="020F0502020204030204" pitchFamily="34" charset="0"/>
                      </a:endParaRPr>
                    </a:p>
                  </a:txBody>
                  <a:tcPr marL="13425" marR="13425" marT="13425" marB="0" anchor="b"/>
                </a:tc>
                <a:tc>
                  <a:txBody>
                    <a:bodyPr/>
                    <a:lstStyle/>
                    <a:p>
                      <a:pPr algn="l" fontAlgn="b">
                        <a:buNone/>
                      </a:pPr>
                      <a:endParaRPr lang="nl-NL" sz="1500" b="0" i="0" u="none" strike="noStrike">
                        <a:effectLst/>
                        <a:latin typeface="Calibri" panose="020F0502020204030204" pitchFamily="34" charset="0"/>
                      </a:endParaRPr>
                    </a:p>
                  </a:txBody>
                  <a:tcPr marL="13425" marR="13425" marT="13425" marB="0" anchor="b"/>
                </a:tc>
                <a:tc>
                  <a:txBody>
                    <a:bodyPr/>
                    <a:lstStyle/>
                    <a:p>
                      <a:pPr algn="l" fontAlgn="b">
                        <a:buNone/>
                      </a:pPr>
                      <a:r>
                        <a:rPr lang="nl-NL" sz="1500" u="none" strike="noStrike">
                          <a:effectLst/>
                        </a:rPr>
                        <a:t> €            39,60 </a:t>
                      </a:r>
                      <a:endParaRPr lang="nl-NL" sz="1500" b="0" i="0" u="none" strike="noStrike">
                        <a:effectLst/>
                        <a:latin typeface="Calibri" panose="020F0502020204030204" pitchFamily="34" charset="0"/>
                      </a:endParaRPr>
                    </a:p>
                  </a:txBody>
                  <a:tcPr marL="13425" marR="13425" marT="13425" marB="0" anchor="b"/>
                </a:tc>
                <a:tc>
                  <a:txBody>
                    <a:bodyPr/>
                    <a:lstStyle/>
                    <a:p>
                      <a:pPr algn="l" fontAlgn="b">
                        <a:buNone/>
                      </a:pPr>
                      <a:endParaRPr lang="nl-NL" sz="1500" b="0" i="0" u="none" strike="noStrike">
                        <a:effectLst/>
                        <a:latin typeface="Calibri" panose="020F0502020204030204" pitchFamily="34" charset="0"/>
                      </a:endParaRPr>
                    </a:p>
                  </a:txBody>
                  <a:tcPr marL="13425" marR="13425" marT="13425" marB="0" anchor="b"/>
                </a:tc>
                <a:extLst>
                  <a:ext uri="{0D108BD9-81ED-4DB2-BD59-A6C34878D82A}">
                    <a16:rowId xmlns:a16="http://schemas.microsoft.com/office/drawing/2014/main" val="1240536137"/>
                  </a:ext>
                </a:extLst>
              </a:tr>
              <a:tr h="176037">
                <a:tc>
                  <a:txBody>
                    <a:bodyPr/>
                    <a:lstStyle/>
                    <a:p>
                      <a:pPr algn="l" fontAlgn="b">
                        <a:buNone/>
                      </a:pPr>
                      <a:r>
                        <a:rPr lang="nl-NL" sz="1500" u="none" strike="noStrike">
                          <a:effectLst/>
                        </a:rPr>
                        <a:t>Groep 6 - oogsten &amp; verbouwen in de kas</a:t>
                      </a:r>
                      <a:endParaRPr lang="nl-NL" sz="1500" b="0" i="0" u="none" strike="noStrike">
                        <a:effectLst/>
                        <a:latin typeface="Calibri" panose="020F0502020204030204" pitchFamily="34" charset="0"/>
                      </a:endParaRPr>
                    </a:p>
                  </a:txBody>
                  <a:tcPr marL="13425" marR="13425" marT="13425" marB="0" anchor="b"/>
                </a:tc>
                <a:tc>
                  <a:txBody>
                    <a:bodyPr/>
                    <a:lstStyle/>
                    <a:p>
                      <a:pPr algn="l" fontAlgn="b">
                        <a:buNone/>
                      </a:pPr>
                      <a:r>
                        <a:rPr lang="nl-NL" sz="1500" u="none" strike="noStrike">
                          <a:effectLst/>
                        </a:rPr>
                        <a:t> €                     250,00 </a:t>
                      </a:r>
                      <a:endParaRPr lang="nl-NL" sz="1500" b="0" i="0" u="none" strike="noStrike">
                        <a:effectLst/>
                        <a:latin typeface="Calibri" panose="020F0502020204030204" pitchFamily="34" charset="0"/>
                      </a:endParaRPr>
                    </a:p>
                  </a:txBody>
                  <a:tcPr marL="13425" marR="13425" marT="13425" marB="0" anchor="b"/>
                </a:tc>
                <a:tc>
                  <a:txBody>
                    <a:bodyPr/>
                    <a:lstStyle/>
                    <a:p>
                      <a:pPr algn="l" fontAlgn="b">
                        <a:buNone/>
                      </a:pPr>
                      <a:endParaRPr lang="nl-NL" sz="1500" b="0" i="0" u="none" strike="noStrike">
                        <a:effectLst/>
                        <a:latin typeface="Calibri" panose="020F0502020204030204" pitchFamily="34" charset="0"/>
                      </a:endParaRPr>
                    </a:p>
                  </a:txBody>
                  <a:tcPr marL="13425" marR="13425" marT="13425" marB="0" anchor="b"/>
                </a:tc>
                <a:tc>
                  <a:txBody>
                    <a:bodyPr/>
                    <a:lstStyle/>
                    <a:p>
                      <a:pPr algn="l" fontAlgn="b">
                        <a:buNone/>
                      </a:pPr>
                      <a:r>
                        <a:rPr lang="nl-NL" sz="1500" u="none" strike="noStrike">
                          <a:effectLst/>
                        </a:rPr>
                        <a:t> €         148,53 </a:t>
                      </a:r>
                      <a:endParaRPr lang="nl-NL" sz="1500" b="0" i="0" u="none" strike="noStrike">
                        <a:effectLst/>
                        <a:latin typeface="Calibri" panose="020F0502020204030204" pitchFamily="34" charset="0"/>
                      </a:endParaRPr>
                    </a:p>
                  </a:txBody>
                  <a:tcPr marL="13425" marR="13425" marT="13425" marB="0" anchor="b"/>
                </a:tc>
                <a:tc>
                  <a:txBody>
                    <a:bodyPr/>
                    <a:lstStyle/>
                    <a:p>
                      <a:pPr algn="l" fontAlgn="b">
                        <a:buNone/>
                      </a:pPr>
                      <a:endParaRPr lang="nl-NL" sz="1500" b="0" i="0" u="none" strike="noStrike">
                        <a:effectLst/>
                        <a:latin typeface="Calibri" panose="020F0502020204030204" pitchFamily="34" charset="0"/>
                      </a:endParaRPr>
                    </a:p>
                  </a:txBody>
                  <a:tcPr marL="13425" marR="13425" marT="13425" marB="0" anchor="b"/>
                </a:tc>
                <a:extLst>
                  <a:ext uri="{0D108BD9-81ED-4DB2-BD59-A6C34878D82A}">
                    <a16:rowId xmlns:a16="http://schemas.microsoft.com/office/drawing/2014/main" val="3007888663"/>
                  </a:ext>
                </a:extLst>
              </a:tr>
              <a:tr h="176037">
                <a:tc>
                  <a:txBody>
                    <a:bodyPr/>
                    <a:lstStyle/>
                    <a:p>
                      <a:pPr algn="l" fontAlgn="b">
                        <a:buNone/>
                      </a:pPr>
                      <a:r>
                        <a:rPr lang="nl-NL" sz="1500" u="none" strike="noStrike">
                          <a:effectLst/>
                        </a:rPr>
                        <a:t>Groep 7 - basic skills</a:t>
                      </a:r>
                      <a:endParaRPr lang="nl-NL" sz="1500" b="0" i="0" u="none" strike="noStrike">
                        <a:effectLst/>
                        <a:latin typeface="Calibri" panose="020F0502020204030204" pitchFamily="34" charset="0"/>
                      </a:endParaRPr>
                    </a:p>
                  </a:txBody>
                  <a:tcPr marL="13425" marR="13425" marT="13425" marB="0" anchor="b"/>
                </a:tc>
                <a:tc>
                  <a:txBody>
                    <a:bodyPr/>
                    <a:lstStyle/>
                    <a:p>
                      <a:pPr algn="l" fontAlgn="b">
                        <a:buNone/>
                      </a:pPr>
                      <a:r>
                        <a:rPr lang="nl-NL" sz="1500" u="none" strike="noStrike">
                          <a:effectLst/>
                        </a:rPr>
                        <a:t> €                     100,00 </a:t>
                      </a:r>
                      <a:endParaRPr lang="nl-NL" sz="1500" b="0" i="0" u="none" strike="noStrike">
                        <a:effectLst/>
                        <a:latin typeface="Calibri" panose="020F0502020204030204" pitchFamily="34" charset="0"/>
                      </a:endParaRPr>
                    </a:p>
                  </a:txBody>
                  <a:tcPr marL="13425" marR="13425" marT="13425" marB="0" anchor="b"/>
                </a:tc>
                <a:tc>
                  <a:txBody>
                    <a:bodyPr/>
                    <a:lstStyle/>
                    <a:p>
                      <a:pPr algn="l" fontAlgn="b">
                        <a:buNone/>
                      </a:pPr>
                      <a:endParaRPr lang="nl-NL" sz="1500" b="0" i="0" u="none" strike="noStrike">
                        <a:effectLst/>
                        <a:latin typeface="Calibri" panose="020F0502020204030204" pitchFamily="34" charset="0"/>
                      </a:endParaRPr>
                    </a:p>
                  </a:txBody>
                  <a:tcPr marL="13425" marR="13425" marT="13425" marB="0" anchor="b"/>
                </a:tc>
                <a:tc>
                  <a:txBody>
                    <a:bodyPr/>
                    <a:lstStyle/>
                    <a:p>
                      <a:pPr algn="l" fontAlgn="b">
                        <a:buNone/>
                      </a:pPr>
                      <a:r>
                        <a:rPr lang="nl-NL" sz="1500" u="none" strike="noStrike">
                          <a:effectLst/>
                        </a:rPr>
                        <a:t> €            66,58 </a:t>
                      </a:r>
                      <a:endParaRPr lang="nl-NL" sz="1500" b="0" i="0" u="none" strike="noStrike">
                        <a:effectLst/>
                        <a:latin typeface="Calibri" panose="020F0502020204030204" pitchFamily="34" charset="0"/>
                      </a:endParaRPr>
                    </a:p>
                  </a:txBody>
                  <a:tcPr marL="13425" marR="13425" marT="13425" marB="0" anchor="b"/>
                </a:tc>
                <a:tc>
                  <a:txBody>
                    <a:bodyPr/>
                    <a:lstStyle/>
                    <a:p>
                      <a:pPr algn="l" fontAlgn="b">
                        <a:buNone/>
                      </a:pPr>
                      <a:endParaRPr lang="nl-NL" sz="1500" b="0" i="0" u="none" strike="noStrike">
                        <a:effectLst/>
                        <a:latin typeface="Calibri" panose="020F0502020204030204" pitchFamily="34" charset="0"/>
                      </a:endParaRPr>
                    </a:p>
                  </a:txBody>
                  <a:tcPr marL="13425" marR="13425" marT="13425" marB="0" anchor="b"/>
                </a:tc>
                <a:extLst>
                  <a:ext uri="{0D108BD9-81ED-4DB2-BD59-A6C34878D82A}">
                    <a16:rowId xmlns:a16="http://schemas.microsoft.com/office/drawing/2014/main" val="3324171063"/>
                  </a:ext>
                </a:extLst>
              </a:tr>
              <a:tr h="176037">
                <a:tc>
                  <a:txBody>
                    <a:bodyPr/>
                    <a:lstStyle/>
                    <a:p>
                      <a:pPr algn="l" fontAlgn="b">
                        <a:buNone/>
                      </a:pPr>
                      <a:r>
                        <a:rPr lang="nl-NL" sz="1500" u="none" strike="noStrike">
                          <a:effectLst/>
                        </a:rPr>
                        <a:t>Groep 8 - de musical &amp; basic skills</a:t>
                      </a:r>
                      <a:endParaRPr lang="nl-NL" sz="1500" b="0" i="0" u="none" strike="noStrike">
                        <a:effectLst/>
                        <a:latin typeface="Calibri" panose="020F0502020204030204" pitchFamily="34" charset="0"/>
                      </a:endParaRPr>
                    </a:p>
                  </a:txBody>
                  <a:tcPr marL="13425" marR="13425" marT="13425" marB="0" anchor="b"/>
                </a:tc>
                <a:tc>
                  <a:txBody>
                    <a:bodyPr/>
                    <a:lstStyle/>
                    <a:p>
                      <a:pPr algn="l" fontAlgn="b">
                        <a:buNone/>
                      </a:pPr>
                      <a:r>
                        <a:rPr lang="nl-NL" sz="1500" u="none" strike="noStrike">
                          <a:effectLst/>
                        </a:rPr>
                        <a:t> €                                  -   </a:t>
                      </a:r>
                      <a:endParaRPr lang="nl-NL" sz="1500" b="0" i="0" u="none" strike="noStrike">
                        <a:effectLst/>
                        <a:latin typeface="Calibri" panose="020F0502020204030204" pitchFamily="34" charset="0"/>
                      </a:endParaRPr>
                    </a:p>
                  </a:txBody>
                  <a:tcPr marL="13425" marR="13425" marT="13425" marB="0" anchor="b"/>
                </a:tc>
                <a:tc>
                  <a:txBody>
                    <a:bodyPr/>
                    <a:lstStyle/>
                    <a:p>
                      <a:pPr algn="l" fontAlgn="b">
                        <a:buNone/>
                      </a:pPr>
                      <a:endParaRPr lang="nl-NL" sz="1500" b="0" i="0" u="none" strike="noStrike">
                        <a:effectLst/>
                        <a:latin typeface="Calibri" panose="020F0502020204030204" pitchFamily="34" charset="0"/>
                      </a:endParaRPr>
                    </a:p>
                  </a:txBody>
                  <a:tcPr marL="13425" marR="13425" marT="13425" marB="0" anchor="b"/>
                </a:tc>
                <a:tc>
                  <a:txBody>
                    <a:bodyPr/>
                    <a:lstStyle/>
                    <a:p>
                      <a:pPr algn="l" fontAlgn="b">
                        <a:buNone/>
                      </a:pPr>
                      <a:r>
                        <a:rPr lang="nl-NL" sz="1500" u="none" strike="noStrike">
                          <a:effectLst/>
                        </a:rPr>
                        <a:t> €            13,28 </a:t>
                      </a:r>
                      <a:endParaRPr lang="nl-NL" sz="1500" b="0" i="0" u="none" strike="noStrike">
                        <a:effectLst/>
                        <a:latin typeface="Calibri" panose="020F0502020204030204" pitchFamily="34" charset="0"/>
                      </a:endParaRPr>
                    </a:p>
                  </a:txBody>
                  <a:tcPr marL="13425" marR="13425" marT="13425" marB="0" anchor="b"/>
                </a:tc>
                <a:tc>
                  <a:txBody>
                    <a:bodyPr/>
                    <a:lstStyle/>
                    <a:p>
                      <a:pPr algn="l" fontAlgn="b">
                        <a:buNone/>
                      </a:pPr>
                      <a:endParaRPr lang="nl-NL" sz="1500" b="0" i="0" u="none" strike="noStrike">
                        <a:effectLst/>
                        <a:latin typeface="Calibri" panose="020F0502020204030204" pitchFamily="34" charset="0"/>
                      </a:endParaRPr>
                    </a:p>
                  </a:txBody>
                  <a:tcPr marL="13425" marR="13425" marT="13425" marB="0" anchor="b"/>
                </a:tc>
                <a:extLst>
                  <a:ext uri="{0D108BD9-81ED-4DB2-BD59-A6C34878D82A}">
                    <a16:rowId xmlns:a16="http://schemas.microsoft.com/office/drawing/2014/main" val="1420091055"/>
                  </a:ext>
                </a:extLst>
              </a:tr>
              <a:tr h="176037">
                <a:tc>
                  <a:txBody>
                    <a:bodyPr/>
                    <a:lstStyle/>
                    <a:p>
                      <a:pPr algn="l" fontAlgn="b">
                        <a:buNone/>
                      </a:pPr>
                      <a:r>
                        <a:rPr lang="nl-NL" sz="1500" u="none" strike="noStrike">
                          <a:effectLst/>
                        </a:rPr>
                        <a:t>Programmeren</a:t>
                      </a:r>
                      <a:endParaRPr lang="nl-NL" sz="1500" b="0" i="0" u="none" strike="noStrike">
                        <a:effectLst/>
                        <a:latin typeface="Calibri" panose="020F0502020204030204" pitchFamily="34" charset="0"/>
                      </a:endParaRPr>
                    </a:p>
                  </a:txBody>
                  <a:tcPr marL="13425" marR="13425" marT="13425" marB="0" anchor="b">
                    <a:solidFill>
                      <a:srgbClr val="FFC000"/>
                    </a:solidFill>
                  </a:tcPr>
                </a:tc>
                <a:tc>
                  <a:txBody>
                    <a:bodyPr/>
                    <a:lstStyle/>
                    <a:p>
                      <a:pPr algn="l" fontAlgn="b">
                        <a:buNone/>
                      </a:pPr>
                      <a:r>
                        <a:rPr lang="nl-NL" sz="1500" u="none" strike="noStrike">
                          <a:effectLst/>
                        </a:rPr>
                        <a:t> €                     780,00 </a:t>
                      </a:r>
                      <a:endParaRPr lang="nl-NL" sz="1500" b="0" i="0" u="none" strike="noStrike">
                        <a:effectLst/>
                        <a:latin typeface="Calibri" panose="020F0502020204030204" pitchFamily="34" charset="0"/>
                      </a:endParaRPr>
                    </a:p>
                  </a:txBody>
                  <a:tcPr marL="13425" marR="13425" marT="13425" marB="0" anchor="b">
                    <a:solidFill>
                      <a:srgbClr val="FFC000"/>
                    </a:solidFill>
                  </a:tcPr>
                </a:tc>
                <a:tc>
                  <a:txBody>
                    <a:bodyPr/>
                    <a:lstStyle/>
                    <a:p>
                      <a:pPr algn="l" fontAlgn="b">
                        <a:buNone/>
                      </a:pPr>
                      <a:endParaRPr lang="nl-NL" sz="1500" b="0" i="0" u="none" strike="noStrike" dirty="0">
                        <a:effectLst/>
                        <a:latin typeface="Calibri" panose="020F0502020204030204" pitchFamily="34" charset="0"/>
                      </a:endParaRPr>
                    </a:p>
                  </a:txBody>
                  <a:tcPr marL="13425" marR="13425" marT="13425" marB="0" anchor="b">
                    <a:solidFill>
                      <a:srgbClr val="FFC000"/>
                    </a:solidFill>
                  </a:tcPr>
                </a:tc>
                <a:tc>
                  <a:txBody>
                    <a:bodyPr/>
                    <a:lstStyle/>
                    <a:p>
                      <a:pPr algn="l" fontAlgn="b">
                        <a:buNone/>
                      </a:pPr>
                      <a:r>
                        <a:rPr lang="nl-NL" sz="1500" u="none" strike="noStrike">
                          <a:effectLst/>
                        </a:rPr>
                        <a:t> €                      -   </a:t>
                      </a:r>
                      <a:endParaRPr lang="nl-NL" sz="1500" b="0" i="0" u="none" strike="noStrike">
                        <a:effectLst/>
                        <a:latin typeface="Calibri" panose="020F0502020204030204" pitchFamily="34" charset="0"/>
                      </a:endParaRPr>
                    </a:p>
                  </a:txBody>
                  <a:tcPr marL="13425" marR="13425" marT="13425" marB="0" anchor="b">
                    <a:solidFill>
                      <a:srgbClr val="FFC000"/>
                    </a:solidFill>
                  </a:tcPr>
                </a:tc>
                <a:tc>
                  <a:txBody>
                    <a:bodyPr/>
                    <a:lstStyle/>
                    <a:p>
                      <a:pPr algn="l" fontAlgn="b">
                        <a:buNone/>
                      </a:pPr>
                      <a:endParaRPr lang="nl-NL" sz="1500" b="0" i="0" u="none" strike="noStrike" dirty="0">
                        <a:effectLst/>
                        <a:latin typeface="Calibri" panose="020F0502020204030204" pitchFamily="34" charset="0"/>
                      </a:endParaRPr>
                    </a:p>
                  </a:txBody>
                  <a:tcPr marL="13425" marR="13425" marT="13425" marB="0" anchor="b">
                    <a:solidFill>
                      <a:srgbClr val="FFC000"/>
                    </a:solidFill>
                  </a:tcPr>
                </a:tc>
                <a:extLst>
                  <a:ext uri="{0D108BD9-81ED-4DB2-BD59-A6C34878D82A}">
                    <a16:rowId xmlns:a16="http://schemas.microsoft.com/office/drawing/2014/main" val="3243614001"/>
                  </a:ext>
                </a:extLst>
              </a:tr>
              <a:tr h="176037">
                <a:tc>
                  <a:txBody>
                    <a:bodyPr/>
                    <a:lstStyle/>
                    <a:p>
                      <a:pPr algn="l" fontAlgn="b">
                        <a:buNone/>
                      </a:pPr>
                      <a:r>
                        <a:rPr lang="nl-NL" sz="1500" u="none" strike="noStrike">
                          <a:effectLst/>
                        </a:rPr>
                        <a:t>Handenarbeid</a:t>
                      </a:r>
                      <a:endParaRPr lang="nl-NL" sz="1500" b="0" i="0" u="none" strike="noStrike">
                        <a:effectLst/>
                        <a:latin typeface="Calibri" panose="020F0502020204030204" pitchFamily="34" charset="0"/>
                      </a:endParaRPr>
                    </a:p>
                  </a:txBody>
                  <a:tcPr marL="13425" marR="13425" marT="13425" marB="0" anchor="b"/>
                </a:tc>
                <a:tc>
                  <a:txBody>
                    <a:bodyPr/>
                    <a:lstStyle/>
                    <a:p>
                      <a:pPr algn="l" fontAlgn="b">
                        <a:buNone/>
                      </a:pPr>
                      <a:r>
                        <a:rPr lang="nl-NL" sz="1500" u="none" strike="noStrike">
                          <a:effectLst/>
                        </a:rPr>
                        <a:t> €                     500,00 </a:t>
                      </a:r>
                      <a:endParaRPr lang="nl-NL" sz="1500" b="0" i="0" u="none" strike="noStrike">
                        <a:effectLst/>
                        <a:latin typeface="Calibri" panose="020F0502020204030204" pitchFamily="34" charset="0"/>
                      </a:endParaRPr>
                    </a:p>
                  </a:txBody>
                  <a:tcPr marL="13425" marR="13425" marT="13425" marB="0" anchor="b"/>
                </a:tc>
                <a:tc>
                  <a:txBody>
                    <a:bodyPr/>
                    <a:lstStyle/>
                    <a:p>
                      <a:pPr algn="l" fontAlgn="b">
                        <a:buNone/>
                      </a:pPr>
                      <a:endParaRPr lang="nl-NL" sz="1500" b="0" i="0" u="none" strike="noStrike">
                        <a:effectLst/>
                        <a:latin typeface="Calibri" panose="020F0502020204030204" pitchFamily="34" charset="0"/>
                      </a:endParaRPr>
                    </a:p>
                  </a:txBody>
                  <a:tcPr marL="13425" marR="13425" marT="13425" marB="0" anchor="b"/>
                </a:tc>
                <a:tc>
                  <a:txBody>
                    <a:bodyPr/>
                    <a:lstStyle/>
                    <a:p>
                      <a:pPr algn="l" fontAlgn="b">
                        <a:buNone/>
                      </a:pPr>
                      <a:r>
                        <a:rPr lang="nl-NL" sz="1500" u="none" strike="noStrike">
                          <a:effectLst/>
                        </a:rPr>
                        <a:t> €         500,00 </a:t>
                      </a:r>
                      <a:endParaRPr lang="nl-NL" sz="1500" b="0" i="0" u="none" strike="noStrike">
                        <a:effectLst/>
                        <a:latin typeface="Calibri" panose="020F0502020204030204" pitchFamily="34" charset="0"/>
                      </a:endParaRPr>
                    </a:p>
                  </a:txBody>
                  <a:tcPr marL="13425" marR="13425" marT="13425" marB="0" anchor="b"/>
                </a:tc>
                <a:tc>
                  <a:txBody>
                    <a:bodyPr/>
                    <a:lstStyle/>
                    <a:p>
                      <a:pPr algn="l" fontAlgn="b">
                        <a:buNone/>
                      </a:pPr>
                      <a:endParaRPr lang="nl-NL" sz="1500" b="0" i="0" u="none" strike="noStrike">
                        <a:effectLst/>
                        <a:latin typeface="Calibri" panose="020F0502020204030204" pitchFamily="34" charset="0"/>
                      </a:endParaRPr>
                    </a:p>
                  </a:txBody>
                  <a:tcPr marL="13425" marR="13425" marT="13425" marB="0" anchor="b"/>
                </a:tc>
                <a:extLst>
                  <a:ext uri="{0D108BD9-81ED-4DB2-BD59-A6C34878D82A}">
                    <a16:rowId xmlns:a16="http://schemas.microsoft.com/office/drawing/2014/main" val="3983099053"/>
                  </a:ext>
                </a:extLst>
              </a:tr>
              <a:tr h="176037">
                <a:tc>
                  <a:txBody>
                    <a:bodyPr/>
                    <a:lstStyle/>
                    <a:p>
                      <a:pPr algn="l" fontAlgn="b">
                        <a:buNone/>
                      </a:pPr>
                      <a:r>
                        <a:rPr lang="nl-NL" sz="1500" u="none" strike="noStrike">
                          <a:effectLst/>
                        </a:rPr>
                        <a:t>Leerlingenraad</a:t>
                      </a:r>
                      <a:endParaRPr lang="nl-NL" sz="1500" b="0" i="0" u="none" strike="noStrike">
                        <a:effectLst/>
                        <a:latin typeface="Calibri" panose="020F0502020204030204" pitchFamily="34" charset="0"/>
                      </a:endParaRPr>
                    </a:p>
                  </a:txBody>
                  <a:tcPr marL="13425" marR="13425" marT="13425" marB="0" anchor="b"/>
                </a:tc>
                <a:tc>
                  <a:txBody>
                    <a:bodyPr/>
                    <a:lstStyle/>
                    <a:p>
                      <a:pPr algn="l" fontAlgn="b">
                        <a:buNone/>
                      </a:pPr>
                      <a:r>
                        <a:rPr lang="nl-NL" sz="1500" u="none" strike="noStrike">
                          <a:effectLst/>
                        </a:rPr>
                        <a:t> €                     500,00 </a:t>
                      </a:r>
                      <a:endParaRPr lang="nl-NL" sz="1500" b="0" i="0" u="none" strike="noStrike">
                        <a:effectLst/>
                        <a:latin typeface="Calibri" panose="020F0502020204030204" pitchFamily="34" charset="0"/>
                      </a:endParaRPr>
                    </a:p>
                  </a:txBody>
                  <a:tcPr marL="13425" marR="13425" marT="13425" marB="0" anchor="b"/>
                </a:tc>
                <a:tc>
                  <a:txBody>
                    <a:bodyPr/>
                    <a:lstStyle/>
                    <a:p>
                      <a:pPr algn="l" fontAlgn="b">
                        <a:buNone/>
                      </a:pPr>
                      <a:endParaRPr lang="nl-NL" sz="1500" b="0" i="0" u="none" strike="noStrike">
                        <a:effectLst/>
                        <a:latin typeface="Calibri" panose="020F0502020204030204" pitchFamily="34" charset="0"/>
                      </a:endParaRPr>
                    </a:p>
                  </a:txBody>
                  <a:tcPr marL="13425" marR="13425" marT="13425" marB="0" anchor="b"/>
                </a:tc>
                <a:tc>
                  <a:txBody>
                    <a:bodyPr/>
                    <a:lstStyle/>
                    <a:p>
                      <a:pPr algn="l" fontAlgn="b">
                        <a:buNone/>
                      </a:pPr>
                      <a:r>
                        <a:rPr lang="nl-NL" sz="1500" u="none" strike="noStrike">
                          <a:effectLst/>
                        </a:rPr>
                        <a:t> €         304,20 </a:t>
                      </a:r>
                      <a:endParaRPr lang="nl-NL" sz="1500" b="0" i="0" u="none" strike="noStrike">
                        <a:effectLst/>
                        <a:latin typeface="Calibri" panose="020F0502020204030204" pitchFamily="34" charset="0"/>
                      </a:endParaRPr>
                    </a:p>
                  </a:txBody>
                  <a:tcPr marL="13425" marR="13425" marT="13425" marB="0" anchor="b"/>
                </a:tc>
                <a:tc>
                  <a:txBody>
                    <a:bodyPr/>
                    <a:lstStyle/>
                    <a:p>
                      <a:pPr algn="l" fontAlgn="b">
                        <a:buNone/>
                      </a:pPr>
                      <a:endParaRPr lang="nl-NL" sz="1500" b="0" i="0" u="none" strike="noStrike">
                        <a:effectLst/>
                        <a:latin typeface="Calibri" panose="020F0502020204030204" pitchFamily="34" charset="0"/>
                      </a:endParaRPr>
                    </a:p>
                  </a:txBody>
                  <a:tcPr marL="13425" marR="13425" marT="13425" marB="0" anchor="b"/>
                </a:tc>
                <a:extLst>
                  <a:ext uri="{0D108BD9-81ED-4DB2-BD59-A6C34878D82A}">
                    <a16:rowId xmlns:a16="http://schemas.microsoft.com/office/drawing/2014/main" val="3955984492"/>
                  </a:ext>
                </a:extLst>
              </a:tr>
              <a:tr h="176037">
                <a:tc>
                  <a:txBody>
                    <a:bodyPr/>
                    <a:lstStyle/>
                    <a:p>
                      <a:pPr algn="l" fontAlgn="b">
                        <a:buNone/>
                      </a:pPr>
                      <a:r>
                        <a:rPr lang="nl-NL" sz="1500" u="none" strike="noStrike">
                          <a:effectLst/>
                        </a:rPr>
                        <a:t>Kosten ALV/bestuur</a:t>
                      </a:r>
                      <a:endParaRPr lang="nl-NL" sz="1500" b="0" i="0" u="none" strike="noStrike">
                        <a:effectLst/>
                        <a:latin typeface="Calibri" panose="020F0502020204030204" pitchFamily="34" charset="0"/>
                      </a:endParaRPr>
                    </a:p>
                  </a:txBody>
                  <a:tcPr marL="13425" marR="13425" marT="13425" marB="0" anchor="b">
                    <a:solidFill>
                      <a:srgbClr val="FFC000"/>
                    </a:solidFill>
                  </a:tcPr>
                </a:tc>
                <a:tc>
                  <a:txBody>
                    <a:bodyPr/>
                    <a:lstStyle/>
                    <a:p>
                      <a:pPr algn="l" fontAlgn="b">
                        <a:buNone/>
                      </a:pPr>
                      <a:r>
                        <a:rPr lang="nl-NL" sz="1500" u="none" strike="noStrike">
                          <a:effectLst/>
                        </a:rPr>
                        <a:t> €                     325,00 </a:t>
                      </a:r>
                      <a:endParaRPr lang="nl-NL" sz="1500" b="0" i="0" u="none" strike="noStrike">
                        <a:effectLst/>
                        <a:latin typeface="Calibri" panose="020F0502020204030204" pitchFamily="34" charset="0"/>
                      </a:endParaRPr>
                    </a:p>
                  </a:txBody>
                  <a:tcPr marL="13425" marR="13425" marT="13425" marB="0" anchor="b">
                    <a:solidFill>
                      <a:srgbClr val="FFC000"/>
                    </a:solidFill>
                  </a:tcPr>
                </a:tc>
                <a:tc>
                  <a:txBody>
                    <a:bodyPr/>
                    <a:lstStyle/>
                    <a:p>
                      <a:pPr algn="l" fontAlgn="b">
                        <a:buNone/>
                      </a:pPr>
                      <a:endParaRPr lang="nl-NL" sz="1500" b="0" i="0" u="none" strike="noStrike">
                        <a:effectLst/>
                        <a:latin typeface="Calibri" panose="020F0502020204030204" pitchFamily="34" charset="0"/>
                      </a:endParaRPr>
                    </a:p>
                  </a:txBody>
                  <a:tcPr marL="13425" marR="13425" marT="13425" marB="0" anchor="b">
                    <a:solidFill>
                      <a:srgbClr val="FFC000"/>
                    </a:solidFill>
                  </a:tcPr>
                </a:tc>
                <a:tc>
                  <a:txBody>
                    <a:bodyPr/>
                    <a:lstStyle/>
                    <a:p>
                      <a:pPr algn="l" fontAlgn="b">
                        <a:buNone/>
                      </a:pPr>
                      <a:r>
                        <a:rPr lang="nl-NL" sz="1500" u="none" strike="noStrike">
                          <a:effectLst/>
                        </a:rPr>
                        <a:t> €                      -   </a:t>
                      </a:r>
                      <a:endParaRPr lang="nl-NL" sz="1500" b="0" i="0" u="none" strike="noStrike">
                        <a:effectLst/>
                        <a:latin typeface="Calibri" panose="020F0502020204030204" pitchFamily="34" charset="0"/>
                      </a:endParaRPr>
                    </a:p>
                  </a:txBody>
                  <a:tcPr marL="13425" marR="13425" marT="13425" marB="0" anchor="b">
                    <a:solidFill>
                      <a:srgbClr val="FFC000"/>
                    </a:solidFill>
                  </a:tcPr>
                </a:tc>
                <a:tc>
                  <a:txBody>
                    <a:bodyPr/>
                    <a:lstStyle/>
                    <a:p>
                      <a:pPr algn="l" fontAlgn="b">
                        <a:buNone/>
                      </a:pPr>
                      <a:endParaRPr lang="nl-NL" sz="1500" b="0" i="0" u="none" strike="noStrike" dirty="0">
                        <a:effectLst/>
                        <a:latin typeface="Calibri" panose="020F0502020204030204" pitchFamily="34" charset="0"/>
                      </a:endParaRPr>
                    </a:p>
                  </a:txBody>
                  <a:tcPr marL="13425" marR="13425" marT="13425" marB="0" anchor="b">
                    <a:solidFill>
                      <a:srgbClr val="FFC000"/>
                    </a:solidFill>
                  </a:tcPr>
                </a:tc>
                <a:extLst>
                  <a:ext uri="{0D108BD9-81ED-4DB2-BD59-A6C34878D82A}">
                    <a16:rowId xmlns:a16="http://schemas.microsoft.com/office/drawing/2014/main" val="2417345749"/>
                  </a:ext>
                </a:extLst>
              </a:tr>
              <a:tr h="176037">
                <a:tc>
                  <a:txBody>
                    <a:bodyPr/>
                    <a:lstStyle/>
                    <a:p>
                      <a:pPr algn="l" fontAlgn="b">
                        <a:buNone/>
                      </a:pPr>
                      <a:r>
                        <a:rPr lang="nl-NL" sz="1500" u="none" strike="noStrike">
                          <a:effectLst/>
                        </a:rPr>
                        <a:t>Bankkosten</a:t>
                      </a:r>
                      <a:endParaRPr lang="nl-NL" sz="1500" b="0" i="0" u="none" strike="noStrike">
                        <a:effectLst/>
                        <a:latin typeface="Calibri" panose="020F0502020204030204" pitchFamily="34" charset="0"/>
                      </a:endParaRPr>
                    </a:p>
                  </a:txBody>
                  <a:tcPr marL="13425" marR="13425" marT="13425" marB="0" anchor="b"/>
                </a:tc>
                <a:tc>
                  <a:txBody>
                    <a:bodyPr/>
                    <a:lstStyle/>
                    <a:p>
                      <a:pPr algn="l" fontAlgn="b">
                        <a:buNone/>
                      </a:pPr>
                      <a:r>
                        <a:rPr lang="nl-NL" sz="1500" u="none" strike="noStrike">
                          <a:effectLst/>
                        </a:rPr>
                        <a:t> €                     250,00 </a:t>
                      </a:r>
                      <a:endParaRPr lang="nl-NL" sz="1500" b="0" i="0" u="none" strike="noStrike">
                        <a:effectLst/>
                        <a:latin typeface="Calibri" panose="020F0502020204030204" pitchFamily="34" charset="0"/>
                      </a:endParaRPr>
                    </a:p>
                  </a:txBody>
                  <a:tcPr marL="13425" marR="13425" marT="13425" marB="0" anchor="b"/>
                </a:tc>
                <a:tc>
                  <a:txBody>
                    <a:bodyPr/>
                    <a:lstStyle/>
                    <a:p>
                      <a:pPr algn="l" fontAlgn="b">
                        <a:buNone/>
                      </a:pPr>
                      <a:endParaRPr lang="nl-NL" sz="1500" b="0" i="0" u="none" strike="noStrike">
                        <a:effectLst/>
                        <a:latin typeface="Calibri" panose="020F0502020204030204" pitchFamily="34" charset="0"/>
                      </a:endParaRPr>
                    </a:p>
                  </a:txBody>
                  <a:tcPr marL="13425" marR="13425" marT="13425" marB="0" anchor="b"/>
                </a:tc>
                <a:tc>
                  <a:txBody>
                    <a:bodyPr/>
                    <a:lstStyle/>
                    <a:p>
                      <a:pPr algn="l" fontAlgn="b">
                        <a:buNone/>
                      </a:pPr>
                      <a:r>
                        <a:rPr lang="nl-NL" sz="1500" u="none" strike="noStrike">
                          <a:effectLst/>
                        </a:rPr>
                        <a:t> €         273,55 </a:t>
                      </a:r>
                      <a:endParaRPr lang="nl-NL" sz="1500" b="0" i="0" u="none" strike="noStrike">
                        <a:effectLst/>
                        <a:latin typeface="Calibri" panose="020F0502020204030204" pitchFamily="34" charset="0"/>
                      </a:endParaRPr>
                    </a:p>
                  </a:txBody>
                  <a:tcPr marL="13425" marR="13425" marT="13425" marB="0" anchor="b"/>
                </a:tc>
                <a:tc>
                  <a:txBody>
                    <a:bodyPr/>
                    <a:lstStyle/>
                    <a:p>
                      <a:pPr algn="l" fontAlgn="b">
                        <a:buNone/>
                      </a:pPr>
                      <a:endParaRPr lang="nl-NL" sz="1500" b="0" i="0" u="none" strike="noStrike">
                        <a:effectLst/>
                        <a:latin typeface="Calibri" panose="020F0502020204030204" pitchFamily="34" charset="0"/>
                      </a:endParaRPr>
                    </a:p>
                  </a:txBody>
                  <a:tcPr marL="13425" marR="13425" marT="13425" marB="0" anchor="b"/>
                </a:tc>
                <a:extLst>
                  <a:ext uri="{0D108BD9-81ED-4DB2-BD59-A6C34878D82A}">
                    <a16:rowId xmlns:a16="http://schemas.microsoft.com/office/drawing/2014/main" val="976624908"/>
                  </a:ext>
                </a:extLst>
              </a:tr>
              <a:tr h="176037">
                <a:tc>
                  <a:txBody>
                    <a:bodyPr/>
                    <a:lstStyle/>
                    <a:p>
                      <a:pPr algn="l" fontAlgn="b">
                        <a:buNone/>
                      </a:pPr>
                      <a:r>
                        <a:rPr lang="nl-NL" sz="1500" u="none" strike="noStrike">
                          <a:effectLst/>
                        </a:rPr>
                        <a:t>Accountants- en administratiekosten</a:t>
                      </a:r>
                      <a:endParaRPr lang="nl-NL" sz="1500" b="0" i="0" u="none" strike="noStrike">
                        <a:effectLst/>
                        <a:latin typeface="Calibri" panose="020F0502020204030204" pitchFamily="34" charset="0"/>
                      </a:endParaRPr>
                    </a:p>
                  </a:txBody>
                  <a:tcPr marL="13425" marR="13425" marT="13425" marB="0" anchor="b"/>
                </a:tc>
                <a:tc>
                  <a:txBody>
                    <a:bodyPr/>
                    <a:lstStyle/>
                    <a:p>
                      <a:pPr algn="l" fontAlgn="b">
                        <a:buNone/>
                      </a:pPr>
                      <a:r>
                        <a:rPr lang="nl-NL" sz="1500" u="none" strike="noStrike">
                          <a:effectLst/>
                        </a:rPr>
                        <a:t> €                     272,00 </a:t>
                      </a:r>
                      <a:endParaRPr lang="nl-NL" sz="1500" b="0" i="0" u="none" strike="noStrike">
                        <a:effectLst/>
                        <a:latin typeface="Calibri" panose="020F0502020204030204" pitchFamily="34" charset="0"/>
                      </a:endParaRPr>
                    </a:p>
                  </a:txBody>
                  <a:tcPr marL="13425" marR="13425" marT="13425" marB="0" anchor="b"/>
                </a:tc>
                <a:tc>
                  <a:txBody>
                    <a:bodyPr/>
                    <a:lstStyle/>
                    <a:p>
                      <a:pPr algn="l" fontAlgn="b">
                        <a:buNone/>
                      </a:pPr>
                      <a:endParaRPr lang="nl-NL" sz="1500" b="0" i="0" u="none" strike="noStrike">
                        <a:effectLst/>
                        <a:latin typeface="Calibri" panose="020F0502020204030204" pitchFamily="34" charset="0"/>
                      </a:endParaRPr>
                    </a:p>
                  </a:txBody>
                  <a:tcPr marL="13425" marR="13425" marT="13425" marB="0" anchor="b"/>
                </a:tc>
                <a:tc>
                  <a:txBody>
                    <a:bodyPr/>
                    <a:lstStyle/>
                    <a:p>
                      <a:pPr algn="l" fontAlgn="b">
                        <a:buNone/>
                      </a:pPr>
                      <a:r>
                        <a:rPr lang="nl-NL" sz="1500" u="none" strike="noStrike">
                          <a:effectLst/>
                        </a:rPr>
                        <a:t> €         261,36 </a:t>
                      </a:r>
                      <a:endParaRPr lang="nl-NL" sz="1500" b="0" i="0" u="none" strike="noStrike">
                        <a:effectLst/>
                        <a:latin typeface="Calibri" panose="020F0502020204030204" pitchFamily="34" charset="0"/>
                      </a:endParaRPr>
                    </a:p>
                  </a:txBody>
                  <a:tcPr marL="13425" marR="13425" marT="13425" marB="0" anchor="b"/>
                </a:tc>
                <a:tc>
                  <a:txBody>
                    <a:bodyPr/>
                    <a:lstStyle/>
                    <a:p>
                      <a:pPr algn="l" fontAlgn="b">
                        <a:buNone/>
                      </a:pPr>
                      <a:endParaRPr lang="nl-NL" sz="1500" b="0" i="0" u="none" strike="noStrike">
                        <a:effectLst/>
                        <a:latin typeface="Calibri" panose="020F0502020204030204" pitchFamily="34" charset="0"/>
                      </a:endParaRPr>
                    </a:p>
                  </a:txBody>
                  <a:tcPr marL="13425" marR="13425" marT="13425" marB="0" anchor="b"/>
                </a:tc>
                <a:extLst>
                  <a:ext uri="{0D108BD9-81ED-4DB2-BD59-A6C34878D82A}">
                    <a16:rowId xmlns:a16="http://schemas.microsoft.com/office/drawing/2014/main" val="3395154766"/>
                  </a:ext>
                </a:extLst>
              </a:tr>
              <a:tr h="176037">
                <a:tc>
                  <a:txBody>
                    <a:bodyPr/>
                    <a:lstStyle/>
                    <a:p>
                      <a:pPr algn="l" fontAlgn="b">
                        <a:buNone/>
                      </a:pPr>
                      <a:r>
                        <a:rPr lang="nl-NL" sz="1500" u="none" strike="noStrike">
                          <a:effectLst/>
                        </a:rPr>
                        <a:t>Ouver Klassenpotje</a:t>
                      </a:r>
                      <a:endParaRPr lang="nl-NL" sz="1500" b="0" i="0" u="none" strike="noStrike">
                        <a:effectLst/>
                        <a:latin typeface="Calibri" panose="020F0502020204030204" pitchFamily="34" charset="0"/>
                      </a:endParaRPr>
                    </a:p>
                  </a:txBody>
                  <a:tcPr marL="13425" marR="13425" marT="13425" marB="0" anchor="b"/>
                </a:tc>
                <a:tc>
                  <a:txBody>
                    <a:bodyPr/>
                    <a:lstStyle/>
                    <a:p>
                      <a:pPr algn="l" fontAlgn="b">
                        <a:buNone/>
                      </a:pPr>
                      <a:r>
                        <a:rPr lang="nl-NL" sz="1500" u="none" strike="noStrike">
                          <a:effectLst/>
                        </a:rPr>
                        <a:t> €                 1.250,00 </a:t>
                      </a:r>
                      <a:endParaRPr lang="nl-NL" sz="1500" b="0" i="0" u="none" strike="noStrike">
                        <a:effectLst/>
                        <a:latin typeface="Calibri" panose="020F0502020204030204" pitchFamily="34" charset="0"/>
                      </a:endParaRPr>
                    </a:p>
                  </a:txBody>
                  <a:tcPr marL="13425" marR="13425" marT="13425" marB="0" anchor="b"/>
                </a:tc>
                <a:tc>
                  <a:txBody>
                    <a:bodyPr/>
                    <a:lstStyle/>
                    <a:p>
                      <a:pPr algn="l" fontAlgn="b">
                        <a:buNone/>
                      </a:pPr>
                      <a:endParaRPr lang="nl-NL" sz="1500" b="0" i="0" u="none" strike="noStrike">
                        <a:effectLst/>
                        <a:latin typeface="Calibri" panose="020F0502020204030204" pitchFamily="34" charset="0"/>
                      </a:endParaRPr>
                    </a:p>
                  </a:txBody>
                  <a:tcPr marL="13425" marR="13425" marT="13425" marB="0" anchor="b"/>
                </a:tc>
                <a:tc>
                  <a:txBody>
                    <a:bodyPr/>
                    <a:lstStyle/>
                    <a:p>
                      <a:pPr algn="l" fontAlgn="b">
                        <a:buNone/>
                      </a:pPr>
                      <a:r>
                        <a:rPr lang="nl-NL" sz="1500" u="none" strike="noStrike">
                          <a:effectLst/>
                        </a:rPr>
                        <a:t> €         725,47 </a:t>
                      </a:r>
                      <a:endParaRPr lang="nl-NL" sz="1500" b="0" i="0" u="none" strike="noStrike">
                        <a:effectLst/>
                        <a:latin typeface="Calibri" panose="020F0502020204030204" pitchFamily="34" charset="0"/>
                      </a:endParaRPr>
                    </a:p>
                  </a:txBody>
                  <a:tcPr marL="13425" marR="13425" marT="13425" marB="0" anchor="b"/>
                </a:tc>
                <a:tc>
                  <a:txBody>
                    <a:bodyPr/>
                    <a:lstStyle/>
                    <a:p>
                      <a:pPr algn="l" fontAlgn="b">
                        <a:buNone/>
                      </a:pPr>
                      <a:endParaRPr lang="nl-NL" sz="1500" b="0" i="0" u="none" strike="noStrike">
                        <a:effectLst/>
                        <a:latin typeface="Calibri" panose="020F0502020204030204" pitchFamily="34" charset="0"/>
                      </a:endParaRPr>
                    </a:p>
                  </a:txBody>
                  <a:tcPr marL="13425" marR="13425" marT="13425" marB="0" anchor="b"/>
                </a:tc>
                <a:extLst>
                  <a:ext uri="{0D108BD9-81ED-4DB2-BD59-A6C34878D82A}">
                    <a16:rowId xmlns:a16="http://schemas.microsoft.com/office/drawing/2014/main" val="1525160298"/>
                  </a:ext>
                </a:extLst>
              </a:tr>
              <a:tr h="176037">
                <a:tc>
                  <a:txBody>
                    <a:bodyPr/>
                    <a:lstStyle/>
                    <a:p>
                      <a:pPr algn="l" fontAlgn="b">
                        <a:buNone/>
                      </a:pPr>
                      <a:r>
                        <a:rPr lang="nl-NL" sz="1500" u="none" strike="noStrike">
                          <a:effectLst/>
                        </a:rPr>
                        <a:t>Ouderbijdragen</a:t>
                      </a:r>
                      <a:endParaRPr lang="nl-NL" sz="1500" b="0" i="0" u="none" strike="noStrike">
                        <a:effectLst/>
                        <a:latin typeface="Calibri" panose="020F0502020204030204" pitchFamily="34" charset="0"/>
                      </a:endParaRPr>
                    </a:p>
                  </a:txBody>
                  <a:tcPr marL="13425" marR="13425" marT="13425" marB="0" anchor="b"/>
                </a:tc>
                <a:tc>
                  <a:txBody>
                    <a:bodyPr/>
                    <a:lstStyle/>
                    <a:p>
                      <a:pPr algn="l" fontAlgn="b">
                        <a:buNone/>
                      </a:pPr>
                      <a:endParaRPr lang="nl-NL" sz="1500" b="0" i="0" u="none" strike="noStrike">
                        <a:effectLst/>
                        <a:latin typeface="Calibri" panose="020F0502020204030204" pitchFamily="34" charset="0"/>
                      </a:endParaRPr>
                    </a:p>
                  </a:txBody>
                  <a:tcPr marL="13425" marR="13425" marT="13425" marB="0" anchor="b"/>
                </a:tc>
                <a:tc>
                  <a:txBody>
                    <a:bodyPr/>
                    <a:lstStyle/>
                    <a:p>
                      <a:pPr algn="l" fontAlgn="b">
                        <a:buNone/>
                      </a:pPr>
                      <a:r>
                        <a:rPr lang="nl-NL" sz="1500" u="none" strike="noStrike">
                          <a:effectLst/>
                        </a:rPr>
                        <a:t> €         52.667,70 </a:t>
                      </a:r>
                      <a:endParaRPr lang="nl-NL" sz="1500" b="0" i="0" u="none" strike="noStrike">
                        <a:effectLst/>
                        <a:latin typeface="Calibri" panose="020F0502020204030204" pitchFamily="34" charset="0"/>
                      </a:endParaRPr>
                    </a:p>
                  </a:txBody>
                  <a:tcPr marL="13425" marR="13425" marT="13425" marB="0" anchor="b"/>
                </a:tc>
                <a:tc>
                  <a:txBody>
                    <a:bodyPr/>
                    <a:lstStyle/>
                    <a:p>
                      <a:pPr algn="l" fontAlgn="b">
                        <a:buNone/>
                      </a:pPr>
                      <a:endParaRPr lang="nl-NL" sz="1500" b="0" i="0" u="none" strike="noStrike">
                        <a:effectLst/>
                        <a:latin typeface="Calibri" panose="020F0502020204030204" pitchFamily="34" charset="0"/>
                      </a:endParaRPr>
                    </a:p>
                  </a:txBody>
                  <a:tcPr marL="13425" marR="13425" marT="13425" marB="0" anchor="b"/>
                </a:tc>
                <a:tc>
                  <a:txBody>
                    <a:bodyPr/>
                    <a:lstStyle/>
                    <a:p>
                      <a:pPr algn="l" fontAlgn="b">
                        <a:buNone/>
                      </a:pPr>
                      <a:r>
                        <a:rPr lang="nl-NL" sz="1500" u="none" strike="noStrike">
                          <a:effectLst/>
                        </a:rPr>
                        <a:t> €       51.141,61 </a:t>
                      </a:r>
                      <a:endParaRPr lang="nl-NL" sz="1500" b="0" i="0" u="none" strike="noStrike">
                        <a:effectLst/>
                        <a:latin typeface="Calibri" panose="020F0502020204030204" pitchFamily="34" charset="0"/>
                      </a:endParaRPr>
                    </a:p>
                  </a:txBody>
                  <a:tcPr marL="13425" marR="13425" marT="13425" marB="0" anchor="b"/>
                </a:tc>
                <a:extLst>
                  <a:ext uri="{0D108BD9-81ED-4DB2-BD59-A6C34878D82A}">
                    <a16:rowId xmlns:a16="http://schemas.microsoft.com/office/drawing/2014/main" val="2531093454"/>
                  </a:ext>
                </a:extLst>
              </a:tr>
              <a:tr h="176037">
                <a:tc>
                  <a:txBody>
                    <a:bodyPr/>
                    <a:lstStyle/>
                    <a:p>
                      <a:pPr algn="l" fontAlgn="b">
                        <a:buNone/>
                      </a:pPr>
                      <a:r>
                        <a:rPr lang="nl-NL" sz="1500" u="none" strike="noStrike">
                          <a:effectLst/>
                        </a:rPr>
                        <a:t>incassokosten ouderbijdragen</a:t>
                      </a:r>
                      <a:endParaRPr lang="nl-NL" sz="1500" b="0" i="0" u="none" strike="noStrike">
                        <a:effectLst/>
                        <a:latin typeface="Calibri" panose="020F0502020204030204" pitchFamily="34" charset="0"/>
                      </a:endParaRPr>
                    </a:p>
                  </a:txBody>
                  <a:tcPr marL="13425" marR="13425" marT="13425" marB="0" anchor="b"/>
                </a:tc>
                <a:tc>
                  <a:txBody>
                    <a:bodyPr/>
                    <a:lstStyle/>
                    <a:p>
                      <a:pPr algn="l" fontAlgn="b">
                        <a:buNone/>
                      </a:pPr>
                      <a:r>
                        <a:rPr lang="nl-NL" sz="1500" u="none" strike="noStrike">
                          <a:effectLst/>
                        </a:rPr>
                        <a:t> €                 1.750,00 </a:t>
                      </a:r>
                      <a:endParaRPr lang="nl-NL" sz="1500" b="0" i="0" u="none" strike="noStrike">
                        <a:effectLst/>
                        <a:latin typeface="Calibri" panose="020F0502020204030204" pitchFamily="34" charset="0"/>
                      </a:endParaRPr>
                    </a:p>
                  </a:txBody>
                  <a:tcPr marL="13425" marR="13425" marT="13425" marB="0" anchor="b"/>
                </a:tc>
                <a:tc>
                  <a:txBody>
                    <a:bodyPr/>
                    <a:lstStyle/>
                    <a:p>
                      <a:pPr algn="l" fontAlgn="b">
                        <a:buNone/>
                      </a:pPr>
                      <a:endParaRPr lang="nl-NL" sz="1500" b="0" i="0" u="none" strike="noStrike">
                        <a:effectLst/>
                        <a:latin typeface="Calibri" panose="020F0502020204030204" pitchFamily="34" charset="0"/>
                      </a:endParaRPr>
                    </a:p>
                  </a:txBody>
                  <a:tcPr marL="13425" marR="13425" marT="13425" marB="0" anchor="b"/>
                </a:tc>
                <a:tc>
                  <a:txBody>
                    <a:bodyPr/>
                    <a:lstStyle/>
                    <a:p>
                      <a:pPr algn="l" fontAlgn="b">
                        <a:buNone/>
                      </a:pPr>
                      <a:r>
                        <a:rPr lang="nl-NL" sz="1500" u="none" strike="noStrike">
                          <a:effectLst/>
                        </a:rPr>
                        <a:t> €     1.441,53 </a:t>
                      </a:r>
                      <a:endParaRPr lang="nl-NL" sz="1500" b="0" i="0" u="none" strike="noStrike">
                        <a:effectLst/>
                        <a:latin typeface="Calibri" panose="020F0502020204030204" pitchFamily="34" charset="0"/>
                      </a:endParaRPr>
                    </a:p>
                  </a:txBody>
                  <a:tcPr marL="13425" marR="13425" marT="13425" marB="0" anchor="b"/>
                </a:tc>
                <a:tc>
                  <a:txBody>
                    <a:bodyPr/>
                    <a:lstStyle/>
                    <a:p>
                      <a:pPr algn="l" fontAlgn="b">
                        <a:buNone/>
                      </a:pPr>
                      <a:endParaRPr lang="nl-NL" sz="1500" b="0" i="0" u="none" strike="noStrike">
                        <a:effectLst/>
                        <a:latin typeface="Calibri" panose="020F0502020204030204" pitchFamily="34" charset="0"/>
                      </a:endParaRPr>
                    </a:p>
                  </a:txBody>
                  <a:tcPr marL="13425" marR="13425" marT="13425" marB="0" anchor="b"/>
                </a:tc>
                <a:extLst>
                  <a:ext uri="{0D108BD9-81ED-4DB2-BD59-A6C34878D82A}">
                    <a16:rowId xmlns:a16="http://schemas.microsoft.com/office/drawing/2014/main" val="1190079436"/>
                  </a:ext>
                </a:extLst>
              </a:tr>
              <a:tr h="176037">
                <a:tc>
                  <a:txBody>
                    <a:bodyPr/>
                    <a:lstStyle/>
                    <a:p>
                      <a:pPr algn="l" fontAlgn="b">
                        <a:buNone/>
                      </a:pPr>
                      <a:r>
                        <a:rPr lang="nl-NL" sz="1500" u="none" strike="noStrike">
                          <a:effectLst/>
                        </a:rPr>
                        <a:t>Lasten vorig jaar</a:t>
                      </a:r>
                      <a:endParaRPr lang="nl-NL" sz="1500" b="0" i="0" u="none" strike="noStrike">
                        <a:effectLst/>
                        <a:latin typeface="Calibri" panose="020F0502020204030204" pitchFamily="34" charset="0"/>
                      </a:endParaRPr>
                    </a:p>
                  </a:txBody>
                  <a:tcPr marL="13425" marR="13425" marT="13425" marB="0" anchor="b">
                    <a:solidFill>
                      <a:srgbClr val="FFC000"/>
                    </a:solidFill>
                  </a:tcPr>
                </a:tc>
                <a:tc>
                  <a:txBody>
                    <a:bodyPr/>
                    <a:lstStyle/>
                    <a:p>
                      <a:pPr algn="l" fontAlgn="b">
                        <a:buNone/>
                      </a:pPr>
                      <a:r>
                        <a:rPr lang="nl-NL" sz="1500" u="none" strike="noStrike">
                          <a:effectLst/>
                        </a:rPr>
                        <a:t> €                     300,00 </a:t>
                      </a:r>
                      <a:endParaRPr lang="nl-NL" sz="1500" b="0" i="0" u="none" strike="noStrike">
                        <a:effectLst/>
                        <a:latin typeface="Calibri" panose="020F0502020204030204" pitchFamily="34" charset="0"/>
                      </a:endParaRPr>
                    </a:p>
                  </a:txBody>
                  <a:tcPr marL="13425" marR="13425" marT="13425" marB="0" anchor="b">
                    <a:solidFill>
                      <a:srgbClr val="FFC000"/>
                    </a:solidFill>
                  </a:tcPr>
                </a:tc>
                <a:tc>
                  <a:txBody>
                    <a:bodyPr/>
                    <a:lstStyle/>
                    <a:p>
                      <a:pPr algn="l" fontAlgn="b">
                        <a:buNone/>
                      </a:pPr>
                      <a:endParaRPr lang="nl-NL" sz="1500" b="0" i="0" u="none" strike="noStrike">
                        <a:effectLst/>
                        <a:latin typeface="Calibri" panose="020F0502020204030204" pitchFamily="34" charset="0"/>
                      </a:endParaRPr>
                    </a:p>
                  </a:txBody>
                  <a:tcPr marL="13425" marR="13425" marT="13425" marB="0" anchor="b">
                    <a:solidFill>
                      <a:srgbClr val="FFC000"/>
                    </a:solidFill>
                  </a:tcPr>
                </a:tc>
                <a:tc>
                  <a:txBody>
                    <a:bodyPr/>
                    <a:lstStyle/>
                    <a:p>
                      <a:pPr algn="l" fontAlgn="b">
                        <a:buNone/>
                      </a:pPr>
                      <a:r>
                        <a:rPr lang="nl-NL" sz="1500" u="none" strike="noStrike">
                          <a:effectLst/>
                        </a:rPr>
                        <a:t> €                      -   </a:t>
                      </a:r>
                      <a:endParaRPr lang="nl-NL" sz="1500" b="0" i="0" u="none" strike="noStrike">
                        <a:effectLst/>
                        <a:latin typeface="Calibri" panose="020F0502020204030204" pitchFamily="34" charset="0"/>
                      </a:endParaRPr>
                    </a:p>
                  </a:txBody>
                  <a:tcPr marL="13425" marR="13425" marT="13425" marB="0" anchor="b">
                    <a:solidFill>
                      <a:srgbClr val="FFC000"/>
                    </a:solidFill>
                  </a:tcPr>
                </a:tc>
                <a:tc>
                  <a:txBody>
                    <a:bodyPr/>
                    <a:lstStyle/>
                    <a:p>
                      <a:pPr algn="l" fontAlgn="b">
                        <a:buNone/>
                      </a:pPr>
                      <a:endParaRPr lang="nl-NL" sz="1500" b="0" i="0" u="none" strike="noStrike" dirty="0">
                        <a:effectLst/>
                        <a:latin typeface="Calibri" panose="020F0502020204030204" pitchFamily="34" charset="0"/>
                      </a:endParaRPr>
                    </a:p>
                  </a:txBody>
                  <a:tcPr marL="13425" marR="13425" marT="13425" marB="0" anchor="b">
                    <a:solidFill>
                      <a:srgbClr val="FFC000"/>
                    </a:solidFill>
                  </a:tcPr>
                </a:tc>
                <a:extLst>
                  <a:ext uri="{0D108BD9-81ED-4DB2-BD59-A6C34878D82A}">
                    <a16:rowId xmlns:a16="http://schemas.microsoft.com/office/drawing/2014/main" val="1636274636"/>
                  </a:ext>
                </a:extLst>
              </a:tr>
              <a:tr h="176037">
                <a:tc>
                  <a:txBody>
                    <a:bodyPr/>
                    <a:lstStyle/>
                    <a:p>
                      <a:pPr algn="l" fontAlgn="b">
                        <a:buNone/>
                      </a:pPr>
                      <a:r>
                        <a:rPr lang="nl-NL" sz="1500" u="none" strike="noStrike">
                          <a:effectLst/>
                        </a:rPr>
                        <a:t>Onvoorzien</a:t>
                      </a:r>
                      <a:endParaRPr lang="nl-NL" sz="1500" b="0" i="0" u="none" strike="noStrike">
                        <a:effectLst/>
                        <a:latin typeface="Calibri" panose="020F0502020204030204" pitchFamily="34" charset="0"/>
                      </a:endParaRPr>
                    </a:p>
                  </a:txBody>
                  <a:tcPr marL="13425" marR="13425" marT="13425" marB="0" anchor="b">
                    <a:solidFill>
                      <a:srgbClr val="FFC000"/>
                    </a:solidFill>
                  </a:tcPr>
                </a:tc>
                <a:tc>
                  <a:txBody>
                    <a:bodyPr/>
                    <a:lstStyle/>
                    <a:p>
                      <a:pPr algn="l" fontAlgn="b">
                        <a:buNone/>
                      </a:pPr>
                      <a:r>
                        <a:rPr lang="nl-NL" sz="1500" u="none" strike="noStrike">
                          <a:effectLst/>
                        </a:rPr>
                        <a:t> €                 1.000,00 </a:t>
                      </a:r>
                      <a:endParaRPr lang="nl-NL" sz="1500" b="0" i="0" u="none" strike="noStrike">
                        <a:effectLst/>
                        <a:latin typeface="Calibri" panose="020F0502020204030204" pitchFamily="34" charset="0"/>
                      </a:endParaRPr>
                    </a:p>
                  </a:txBody>
                  <a:tcPr marL="13425" marR="13425" marT="13425" marB="0" anchor="b">
                    <a:solidFill>
                      <a:srgbClr val="FFC000"/>
                    </a:solidFill>
                  </a:tcPr>
                </a:tc>
                <a:tc>
                  <a:txBody>
                    <a:bodyPr/>
                    <a:lstStyle/>
                    <a:p>
                      <a:pPr algn="l" fontAlgn="b">
                        <a:buNone/>
                      </a:pPr>
                      <a:endParaRPr lang="nl-NL" sz="1500" b="0" i="0" u="none" strike="noStrike">
                        <a:effectLst/>
                        <a:latin typeface="Calibri" panose="020F0502020204030204" pitchFamily="34" charset="0"/>
                      </a:endParaRPr>
                    </a:p>
                  </a:txBody>
                  <a:tcPr marL="13425" marR="13425" marT="13425" marB="0" anchor="b">
                    <a:solidFill>
                      <a:srgbClr val="FFC000"/>
                    </a:solidFill>
                  </a:tcPr>
                </a:tc>
                <a:tc>
                  <a:txBody>
                    <a:bodyPr/>
                    <a:lstStyle/>
                    <a:p>
                      <a:pPr algn="l" fontAlgn="b">
                        <a:buNone/>
                      </a:pPr>
                      <a:r>
                        <a:rPr lang="nl-NL" sz="1500" u="none" strike="noStrike">
                          <a:effectLst/>
                        </a:rPr>
                        <a:t> €                      -   </a:t>
                      </a:r>
                      <a:endParaRPr lang="nl-NL" sz="1500" b="0" i="0" u="none" strike="noStrike">
                        <a:effectLst/>
                        <a:latin typeface="Calibri" panose="020F0502020204030204" pitchFamily="34" charset="0"/>
                      </a:endParaRPr>
                    </a:p>
                  </a:txBody>
                  <a:tcPr marL="13425" marR="13425" marT="13425" marB="0" anchor="b">
                    <a:solidFill>
                      <a:srgbClr val="FFC000"/>
                    </a:solidFill>
                  </a:tcPr>
                </a:tc>
                <a:tc>
                  <a:txBody>
                    <a:bodyPr/>
                    <a:lstStyle/>
                    <a:p>
                      <a:pPr algn="l" fontAlgn="b">
                        <a:buNone/>
                      </a:pPr>
                      <a:r>
                        <a:rPr lang="nl-NL" sz="1500" u="none" strike="noStrike" dirty="0">
                          <a:effectLst/>
                        </a:rPr>
                        <a:t> €              347,07 </a:t>
                      </a:r>
                      <a:endParaRPr lang="nl-NL" sz="1500" b="0" i="0" u="none" strike="noStrike" dirty="0">
                        <a:effectLst/>
                        <a:latin typeface="Calibri" panose="020F0502020204030204" pitchFamily="34" charset="0"/>
                      </a:endParaRPr>
                    </a:p>
                  </a:txBody>
                  <a:tcPr marL="13425" marR="13425" marT="13425" marB="0" anchor="b">
                    <a:solidFill>
                      <a:srgbClr val="FFC000"/>
                    </a:solidFill>
                  </a:tcPr>
                </a:tc>
                <a:extLst>
                  <a:ext uri="{0D108BD9-81ED-4DB2-BD59-A6C34878D82A}">
                    <a16:rowId xmlns:a16="http://schemas.microsoft.com/office/drawing/2014/main" val="2025369789"/>
                  </a:ext>
                </a:extLst>
              </a:tr>
              <a:tr h="176037">
                <a:tc>
                  <a:txBody>
                    <a:bodyPr/>
                    <a:lstStyle/>
                    <a:p>
                      <a:pPr algn="l" fontAlgn="b">
                        <a:buNone/>
                      </a:pPr>
                      <a:r>
                        <a:rPr lang="nl-NL" sz="1500" u="none" strike="noStrike">
                          <a:effectLst/>
                        </a:rPr>
                        <a:t>Saldo winst</a:t>
                      </a:r>
                      <a:endParaRPr lang="nl-NL" sz="1500" b="0" i="0" u="none" strike="noStrike">
                        <a:effectLst/>
                        <a:latin typeface="Calibri" panose="020F0502020204030204" pitchFamily="34" charset="0"/>
                      </a:endParaRPr>
                    </a:p>
                  </a:txBody>
                  <a:tcPr marL="13425" marR="13425" marT="13425" marB="0" anchor="b"/>
                </a:tc>
                <a:tc>
                  <a:txBody>
                    <a:bodyPr/>
                    <a:lstStyle/>
                    <a:p>
                      <a:pPr algn="l" fontAlgn="b">
                        <a:buNone/>
                      </a:pPr>
                      <a:r>
                        <a:rPr lang="nl-NL" sz="1500" u="none" strike="noStrike" dirty="0">
                          <a:effectLst/>
                          <a:highlight>
                            <a:srgbClr val="FF0000"/>
                          </a:highlight>
                        </a:rPr>
                        <a:t> €               (5.695,30)</a:t>
                      </a:r>
                      <a:endParaRPr lang="nl-NL" sz="1500" b="1" i="0" u="none" strike="noStrike" dirty="0">
                        <a:effectLst/>
                        <a:highlight>
                          <a:srgbClr val="FF0000"/>
                        </a:highlight>
                        <a:latin typeface="Calibri" panose="020F0502020204030204" pitchFamily="34" charset="0"/>
                      </a:endParaRPr>
                    </a:p>
                  </a:txBody>
                  <a:tcPr marL="13425" marR="13425" marT="13425" marB="0" anchor="b"/>
                </a:tc>
                <a:tc>
                  <a:txBody>
                    <a:bodyPr/>
                    <a:lstStyle/>
                    <a:p>
                      <a:pPr algn="l" fontAlgn="b">
                        <a:buNone/>
                      </a:pPr>
                      <a:endParaRPr lang="nl-NL" sz="1500" b="0" i="0" u="none" strike="noStrike" dirty="0">
                        <a:effectLst/>
                        <a:highlight>
                          <a:srgbClr val="FF0000"/>
                        </a:highlight>
                        <a:latin typeface="Calibri" panose="020F0502020204030204" pitchFamily="34" charset="0"/>
                      </a:endParaRPr>
                    </a:p>
                  </a:txBody>
                  <a:tcPr marL="13425" marR="13425" marT="13425" marB="0" anchor="b"/>
                </a:tc>
                <a:tc>
                  <a:txBody>
                    <a:bodyPr/>
                    <a:lstStyle/>
                    <a:p>
                      <a:pPr algn="l" fontAlgn="b">
                        <a:buNone/>
                      </a:pPr>
                      <a:r>
                        <a:rPr lang="nl-NL" sz="1500" u="none" strike="noStrike">
                          <a:effectLst/>
                          <a:highlight>
                            <a:srgbClr val="00FF00"/>
                          </a:highlight>
                        </a:rPr>
                        <a:t> €     6.635,80 </a:t>
                      </a:r>
                      <a:endParaRPr lang="nl-NL" sz="1500" b="1" i="0" u="none" strike="noStrike">
                        <a:effectLst/>
                        <a:highlight>
                          <a:srgbClr val="00FF00"/>
                        </a:highlight>
                        <a:latin typeface="Calibri" panose="020F0502020204030204" pitchFamily="34" charset="0"/>
                      </a:endParaRPr>
                    </a:p>
                  </a:txBody>
                  <a:tcPr marL="13425" marR="13425" marT="13425" marB="0" anchor="b"/>
                </a:tc>
                <a:tc>
                  <a:txBody>
                    <a:bodyPr/>
                    <a:lstStyle/>
                    <a:p>
                      <a:pPr algn="l" fontAlgn="b">
                        <a:buNone/>
                      </a:pPr>
                      <a:endParaRPr lang="nl-NL" sz="1500" b="0" i="0" u="none" strike="noStrike" dirty="0">
                        <a:effectLst/>
                        <a:highlight>
                          <a:srgbClr val="00FF00"/>
                        </a:highlight>
                        <a:latin typeface="Calibri" panose="020F0502020204030204" pitchFamily="34" charset="0"/>
                      </a:endParaRPr>
                    </a:p>
                  </a:txBody>
                  <a:tcPr marL="13425" marR="13425" marT="13425" marB="0" anchor="b"/>
                </a:tc>
                <a:extLst>
                  <a:ext uri="{0D108BD9-81ED-4DB2-BD59-A6C34878D82A}">
                    <a16:rowId xmlns:a16="http://schemas.microsoft.com/office/drawing/2014/main" val="1670912712"/>
                  </a:ext>
                </a:extLst>
              </a:tr>
              <a:tr h="176037">
                <a:tc>
                  <a:txBody>
                    <a:bodyPr/>
                    <a:lstStyle/>
                    <a:p>
                      <a:pPr algn="l" fontAlgn="b">
                        <a:buNone/>
                      </a:pPr>
                      <a:r>
                        <a:rPr lang="nl-NL" sz="1500" u="none" strike="noStrike">
                          <a:effectLst/>
                        </a:rPr>
                        <a:t> </a:t>
                      </a:r>
                      <a:endParaRPr lang="nl-NL" sz="1500" b="1" i="0" u="none" strike="noStrike">
                        <a:effectLst/>
                        <a:latin typeface="Calibri" panose="020F0502020204030204" pitchFamily="34" charset="0"/>
                      </a:endParaRPr>
                    </a:p>
                  </a:txBody>
                  <a:tcPr marL="13425" marR="13425" marT="13425" marB="0" anchor="b"/>
                </a:tc>
                <a:tc>
                  <a:txBody>
                    <a:bodyPr/>
                    <a:lstStyle/>
                    <a:p>
                      <a:pPr algn="l" fontAlgn="b">
                        <a:buNone/>
                      </a:pPr>
                      <a:r>
                        <a:rPr lang="nl-NL" sz="1500" u="none" strike="noStrike">
                          <a:effectLst/>
                        </a:rPr>
                        <a:t> €              56.467,70 </a:t>
                      </a:r>
                      <a:endParaRPr lang="nl-NL" sz="1500" b="1" i="0" u="none" strike="noStrike">
                        <a:effectLst/>
                        <a:latin typeface="Calibri" panose="020F0502020204030204" pitchFamily="34" charset="0"/>
                      </a:endParaRPr>
                    </a:p>
                  </a:txBody>
                  <a:tcPr marL="13425" marR="13425" marT="13425" marB="0" anchor="b"/>
                </a:tc>
                <a:tc>
                  <a:txBody>
                    <a:bodyPr/>
                    <a:lstStyle/>
                    <a:p>
                      <a:pPr algn="l" fontAlgn="b">
                        <a:buNone/>
                      </a:pPr>
                      <a:r>
                        <a:rPr lang="nl-NL" sz="1500" u="none" strike="noStrike">
                          <a:effectLst/>
                        </a:rPr>
                        <a:t> €         56.467,70 </a:t>
                      </a:r>
                      <a:endParaRPr lang="nl-NL" sz="1500" b="1" i="0" u="none" strike="noStrike">
                        <a:effectLst/>
                        <a:latin typeface="Calibri" panose="020F0502020204030204" pitchFamily="34" charset="0"/>
                      </a:endParaRPr>
                    </a:p>
                  </a:txBody>
                  <a:tcPr marL="13425" marR="13425" marT="13425" marB="0" anchor="b"/>
                </a:tc>
                <a:tc>
                  <a:txBody>
                    <a:bodyPr/>
                    <a:lstStyle/>
                    <a:p>
                      <a:pPr algn="l" fontAlgn="b">
                        <a:buNone/>
                      </a:pPr>
                      <a:r>
                        <a:rPr lang="nl-NL" sz="1500" u="none" strike="noStrike">
                          <a:effectLst/>
                        </a:rPr>
                        <a:t> €  56.738,68 </a:t>
                      </a:r>
                      <a:endParaRPr lang="nl-NL" sz="1500" b="1" i="0" u="none" strike="noStrike">
                        <a:effectLst/>
                        <a:latin typeface="Calibri" panose="020F0502020204030204" pitchFamily="34" charset="0"/>
                      </a:endParaRPr>
                    </a:p>
                  </a:txBody>
                  <a:tcPr marL="13425" marR="13425" marT="13425" marB="0" anchor="b"/>
                </a:tc>
                <a:tc>
                  <a:txBody>
                    <a:bodyPr/>
                    <a:lstStyle/>
                    <a:p>
                      <a:pPr algn="l" fontAlgn="b">
                        <a:buNone/>
                      </a:pPr>
                      <a:r>
                        <a:rPr lang="nl-NL" sz="1500" u="none" strike="noStrike" dirty="0">
                          <a:effectLst/>
                        </a:rPr>
                        <a:t> €       55.238,68 </a:t>
                      </a:r>
                      <a:endParaRPr lang="nl-NL" sz="1500" b="1" i="0" u="none" strike="noStrike" dirty="0">
                        <a:effectLst/>
                        <a:latin typeface="Calibri" panose="020F0502020204030204" pitchFamily="34" charset="0"/>
                      </a:endParaRPr>
                    </a:p>
                  </a:txBody>
                  <a:tcPr marL="13425" marR="13425" marT="13425" marB="0" anchor="b"/>
                </a:tc>
                <a:extLst>
                  <a:ext uri="{0D108BD9-81ED-4DB2-BD59-A6C34878D82A}">
                    <a16:rowId xmlns:a16="http://schemas.microsoft.com/office/drawing/2014/main" val="3986023557"/>
                  </a:ext>
                </a:extLst>
              </a:tr>
            </a:tbl>
          </a:graphicData>
        </a:graphic>
      </p:graphicFrame>
      <p:pic>
        <p:nvPicPr>
          <p:cNvPr id="3" name="Afbeelding 5" descr="Afbeelding met Lettertype, Graphics, grafische vormgeving, titel&#10;&#10;Door AI gegenereerde inhoud is mogelijk onjuist.">
            <a:extLst>
              <a:ext uri="{FF2B5EF4-FFF2-40B4-BE49-F238E27FC236}">
                <a16:creationId xmlns:a16="http://schemas.microsoft.com/office/drawing/2014/main" id="{847C4923-8E4E-B918-656A-44FF02409183}"/>
              </a:ext>
            </a:extLst>
          </p:cNvPr>
          <p:cNvPicPr>
            <a:picLocks noChangeAspect="1"/>
          </p:cNvPicPr>
          <p:nvPr/>
        </p:nvPicPr>
        <p:blipFill>
          <a:blip r:embed="rId2"/>
          <a:stretch>
            <a:fillRect/>
          </a:stretch>
        </p:blipFill>
        <p:spPr>
          <a:xfrm>
            <a:off x="13591495" y="9261615"/>
            <a:ext cx="3941152" cy="634208"/>
          </a:xfrm>
          <a:prstGeom prst="rect">
            <a:avLst/>
          </a:prstGeom>
        </p:spPr>
      </p:pic>
      <p:sp>
        <p:nvSpPr>
          <p:cNvPr id="4" name="Tekstvak 6">
            <a:extLst>
              <a:ext uri="{FF2B5EF4-FFF2-40B4-BE49-F238E27FC236}">
                <a16:creationId xmlns:a16="http://schemas.microsoft.com/office/drawing/2014/main" id="{2D401DFA-7E5D-9D74-46BC-C9D3415ACB80}"/>
              </a:ext>
            </a:extLst>
          </p:cNvPr>
          <p:cNvSpPr txBox="1"/>
          <p:nvPr/>
        </p:nvSpPr>
        <p:spPr>
          <a:xfrm>
            <a:off x="10832796" y="4196891"/>
            <a:ext cx="5517398" cy="1200329"/>
          </a:xfrm>
          <a:prstGeom prst="rect">
            <a:avLst/>
          </a:prstGeom>
          <a:noFill/>
        </p:spPr>
        <p:txBody>
          <a:bodyPr wrap="square" rtlCol="0">
            <a:spAutoFit/>
          </a:bodyPr>
          <a:lstStyle/>
          <a:p>
            <a:r>
              <a:rPr lang="nl-NL" sz="2400" dirty="0"/>
              <a:t>Ondanks dat minder ouders hebben betaald, sluiten we het jaar af met een positief resultaat van ruim €6.600</a:t>
            </a:r>
          </a:p>
        </p:txBody>
      </p:sp>
      <p:sp>
        <p:nvSpPr>
          <p:cNvPr id="9" name="TextBox 8">
            <a:extLst>
              <a:ext uri="{FF2B5EF4-FFF2-40B4-BE49-F238E27FC236}">
                <a16:creationId xmlns:a16="http://schemas.microsoft.com/office/drawing/2014/main" id="{9C07F646-6C90-9A1E-5D07-6FFF6D128471}"/>
              </a:ext>
            </a:extLst>
          </p:cNvPr>
          <p:cNvSpPr txBox="1"/>
          <p:nvPr/>
        </p:nvSpPr>
        <p:spPr>
          <a:xfrm>
            <a:off x="201476" y="330786"/>
            <a:ext cx="8810786" cy="830997"/>
          </a:xfrm>
          <a:prstGeom prst="rect">
            <a:avLst/>
          </a:prstGeom>
          <a:noFill/>
        </p:spPr>
        <p:txBody>
          <a:bodyPr wrap="square">
            <a:spAutoFit/>
          </a:bodyPr>
          <a:lstStyle/>
          <a:p>
            <a:r>
              <a:rPr lang="en-US" sz="4800" b="1" dirty="0" err="1"/>
              <a:t>Financieel</a:t>
            </a:r>
            <a:r>
              <a:rPr lang="en-US" sz="4800" b="1" dirty="0"/>
              <a:t> </a:t>
            </a:r>
            <a:r>
              <a:rPr lang="en-US" sz="4800" b="1" dirty="0" err="1"/>
              <a:t>overzicht</a:t>
            </a:r>
            <a:r>
              <a:rPr lang="en-US" sz="4800" b="1" dirty="0"/>
              <a:t> 2024/2025</a:t>
            </a:r>
            <a:endParaRPr lang="en-US" sz="4800" dirty="0"/>
          </a:p>
        </p:txBody>
      </p:sp>
    </p:spTree>
    <p:extLst>
      <p:ext uri="{BB962C8B-B14F-4D97-AF65-F5344CB8AC3E}">
        <p14:creationId xmlns:p14="http://schemas.microsoft.com/office/powerpoint/2010/main" val="380023391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ijdelijke aanduiding voor inhoud 5">
            <a:extLst>
              <a:ext uri="{FF2B5EF4-FFF2-40B4-BE49-F238E27FC236}">
                <a16:creationId xmlns:a16="http://schemas.microsoft.com/office/drawing/2014/main" id="{79A1363D-502A-63F3-0D8E-66BFF62B00D8}"/>
              </a:ext>
            </a:extLst>
          </p:cNvPr>
          <p:cNvGraphicFramePr>
            <a:graphicFrameLocks noGrp="1"/>
          </p:cNvGraphicFramePr>
          <p:nvPr>
            <p:ph idx="1"/>
            <p:extLst>
              <p:ext uri="{D42A27DB-BD31-4B8C-83A1-F6EECF244321}">
                <p14:modId xmlns:p14="http://schemas.microsoft.com/office/powerpoint/2010/main" val="886166366"/>
              </p:ext>
            </p:extLst>
          </p:nvPr>
        </p:nvGraphicFramePr>
        <p:xfrm>
          <a:off x="201476" y="1703109"/>
          <a:ext cx="7493175" cy="7872105"/>
        </p:xfrm>
        <a:graphic>
          <a:graphicData uri="http://schemas.openxmlformats.org/drawingml/2006/table">
            <a:tbl>
              <a:tblPr>
                <a:tableStyleId>{5C22544A-7EE6-4342-B048-85BDC9FD1C3A}</a:tableStyleId>
              </a:tblPr>
              <a:tblGrid>
                <a:gridCol w="3347022">
                  <a:extLst>
                    <a:ext uri="{9D8B030D-6E8A-4147-A177-3AD203B41FA5}">
                      <a16:colId xmlns:a16="http://schemas.microsoft.com/office/drawing/2014/main" val="1208864946"/>
                    </a:ext>
                  </a:extLst>
                </a:gridCol>
                <a:gridCol w="1344613">
                  <a:extLst>
                    <a:ext uri="{9D8B030D-6E8A-4147-A177-3AD203B41FA5}">
                      <a16:colId xmlns:a16="http://schemas.microsoft.com/office/drawing/2014/main" val="1984496209"/>
                    </a:ext>
                  </a:extLst>
                </a:gridCol>
                <a:gridCol w="1311275">
                  <a:extLst>
                    <a:ext uri="{9D8B030D-6E8A-4147-A177-3AD203B41FA5}">
                      <a16:colId xmlns:a16="http://schemas.microsoft.com/office/drawing/2014/main" val="1564380945"/>
                    </a:ext>
                  </a:extLst>
                </a:gridCol>
                <a:gridCol w="1490265">
                  <a:extLst>
                    <a:ext uri="{9D8B030D-6E8A-4147-A177-3AD203B41FA5}">
                      <a16:colId xmlns:a16="http://schemas.microsoft.com/office/drawing/2014/main" val="4115423845"/>
                    </a:ext>
                  </a:extLst>
                </a:gridCol>
              </a:tblGrid>
              <a:tr h="235301">
                <a:tc>
                  <a:txBody>
                    <a:bodyPr/>
                    <a:lstStyle/>
                    <a:p>
                      <a:pPr algn="l" fontAlgn="b">
                        <a:buNone/>
                      </a:pPr>
                      <a:r>
                        <a:rPr lang="nl-NL" sz="1500" b="1" u="sng" strike="noStrike">
                          <a:effectLst/>
                        </a:rPr>
                        <a:t>Omschrijving</a:t>
                      </a:r>
                      <a:endParaRPr lang="nl-NL" sz="1500" b="1" i="0" u="sng" strike="noStrike">
                        <a:solidFill>
                          <a:srgbClr val="000000"/>
                        </a:solidFill>
                        <a:effectLst/>
                        <a:latin typeface="Calibri" panose="020F0502020204030204" pitchFamily="34" charset="0"/>
                      </a:endParaRPr>
                    </a:p>
                  </a:txBody>
                  <a:tcPr marL="0" marR="0" marT="0" marB="0" anchor="b"/>
                </a:tc>
                <a:tc>
                  <a:txBody>
                    <a:bodyPr/>
                    <a:lstStyle/>
                    <a:p>
                      <a:pPr algn="l" fontAlgn="b">
                        <a:buNone/>
                      </a:pPr>
                      <a:r>
                        <a:rPr lang="nl-NL" sz="1500" b="1" u="sng" strike="noStrike">
                          <a:effectLst/>
                        </a:rPr>
                        <a:t> Verlies </a:t>
                      </a:r>
                      <a:endParaRPr lang="nl-NL" sz="1500" b="1" i="0" u="sng" strike="noStrike">
                        <a:solidFill>
                          <a:srgbClr val="000000"/>
                        </a:solidFill>
                        <a:effectLst/>
                        <a:latin typeface="Aptos Narrow" panose="020B0004020202020204" pitchFamily="34" charset="0"/>
                      </a:endParaRPr>
                    </a:p>
                  </a:txBody>
                  <a:tcPr marL="0" marR="0" marT="0" marB="0" anchor="b"/>
                </a:tc>
                <a:tc>
                  <a:txBody>
                    <a:bodyPr/>
                    <a:lstStyle/>
                    <a:p>
                      <a:pPr algn="l" fontAlgn="b">
                        <a:buNone/>
                      </a:pPr>
                      <a:r>
                        <a:rPr lang="nl-NL" sz="1500" b="1" u="sng" strike="noStrike">
                          <a:effectLst/>
                        </a:rPr>
                        <a:t> Winst </a:t>
                      </a:r>
                      <a:endParaRPr lang="nl-NL" sz="1500" b="1" i="0" u="sng" strike="noStrike">
                        <a:solidFill>
                          <a:srgbClr val="000000"/>
                        </a:solidFill>
                        <a:effectLst/>
                        <a:latin typeface="Aptos Narrow" panose="020B0004020202020204" pitchFamily="34" charset="0"/>
                      </a:endParaRPr>
                    </a:p>
                  </a:txBody>
                  <a:tcPr marL="0" marR="0" marT="0" marB="0" anchor="b"/>
                </a:tc>
                <a:tc>
                  <a:txBody>
                    <a:bodyPr/>
                    <a:lstStyle/>
                    <a:p>
                      <a:pPr algn="l" fontAlgn="b">
                        <a:buNone/>
                      </a:pPr>
                      <a:r>
                        <a:rPr lang="nl-NL" sz="1500" b="1" u="sng" strike="noStrike" dirty="0">
                          <a:effectLst/>
                        </a:rPr>
                        <a:t> Verschil </a:t>
                      </a:r>
                      <a:endParaRPr lang="nl-NL" sz="1500" b="1" i="0" u="sng" strike="noStrike" dirty="0">
                        <a:solidFill>
                          <a:srgbClr val="000000"/>
                        </a:solidFill>
                        <a:effectLst/>
                        <a:latin typeface="Aptos Narrow" panose="020B0004020202020204" pitchFamily="34" charset="0"/>
                      </a:endParaRPr>
                    </a:p>
                  </a:txBody>
                  <a:tcPr marL="0" marR="0" marT="0" marB="0" anchor="b"/>
                </a:tc>
                <a:extLst>
                  <a:ext uri="{0D108BD9-81ED-4DB2-BD59-A6C34878D82A}">
                    <a16:rowId xmlns:a16="http://schemas.microsoft.com/office/drawing/2014/main" val="1799819045"/>
                  </a:ext>
                </a:extLst>
              </a:tr>
              <a:tr h="235301">
                <a:tc>
                  <a:txBody>
                    <a:bodyPr/>
                    <a:lstStyle/>
                    <a:p>
                      <a:pPr algn="l" fontAlgn="b">
                        <a:buNone/>
                      </a:pPr>
                      <a:r>
                        <a:rPr lang="nl-NL" sz="1500" u="none" strike="noStrike">
                          <a:effectLst/>
                        </a:rPr>
                        <a:t>Schoolreisje</a:t>
                      </a:r>
                      <a:endParaRPr lang="nl-NL" sz="1500" b="0" i="0" u="none" strike="noStrike">
                        <a:solidFill>
                          <a:srgbClr val="000000"/>
                        </a:solidFill>
                        <a:effectLst/>
                        <a:latin typeface="Calibri" panose="020F0502020204030204" pitchFamily="34" charset="0"/>
                      </a:endParaRPr>
                    </a:p>
                  </a:txBody>
                  <a:tcPr marL="0" marR="0" marT="0" marB="0" anchor="b"/>
                </a:tc>
                <a:tc>
                  <a:txBody>
                    <a:bodyPr/>
                    <a:lstStyle/>
                    <a:p>
                      <a:pPr algn="l" fontAlgn="b">
                        <a:buNone/>
                      </a:pPr>
                      <a:r>
                        <a:rPr lang="nl-NL" sz="1500" u="none" strike="noStrike">
                          <a:effectLst/>
                        </a:rPr>
                        <a:t> €      19.500,00 </a:t>
                      </a:r>
                      <a:endParaRPr lang="nl-NL" sz="1500" b="0" i="0" u="none" strike="noStrike">
                        <a:solidFill>
                          <a:srgbClr val="000000"/>
                        </a:solidFill>
                        <a:effectLst/>
                        <a:latin typeface="Aptos Narrow" panose="020B0004020202020204" pitchFamily="34" charset="0"/>
                      </a:endParaRPr>
                    </a:p>
                  </a:txBody>
                  <a:tcPr marL="0" marR="0" marT="0" marB="0" anchor="b"/>
                </a:tc>
                <a:tc>
                  <a:txBody>
                    <a:bodyPr/>
                    <a:lstStyle/>
                    <a:p>
                      <a:pPr algn="l" fontAlgn="b">
                        <a:buNone/>
                      </a:pPr>
                      <a:endParaRPr lang="nl-NL" sz="1500" b="0" i="0" u="none" strike="noStrike">
                        <a:solidFill>
                          <a:srgbClr val="000000"/>
                        </a:solidFill>
                        <a:effectLst/>
                        <a:latin typeface="Aptos Narrow" panose="020B0004020202020204" pitchFamily="34" charset="0"/>
                      </a:endParaRPr>
                    </a:p>
                  </a:txBody>
                  <a:tcPr marL="0" marR="0" marT="0" marB="0" anchor="b"/>
                </a:tc>
                <a:tc>
                  <a:txBody>
                    <a:bodyPr/>
                    <a:lstStyle/>
                    <a:p>
                      <a:pPr algn="l" fontAlgn="b">
                        <a:buNone/>
                      </a:pPr>
                      <a:endParaRPr lang="nl-NL" sz="1500" b="0" i="0" u="none" strike="noStrike">
                        <a:solidFill>
                          <a:srgbClr val="000000"/>
                        </a:solidFill>
                        <a:effectLst/>
                        <a:latin typeface="Aptos Narrow" panose="020B0004020202020204" pitchFamily="34" charset="0"/>
                      </a:endParaRPr>
                    </a:p>
                  </a:txBody>
                  <a:tcPr marL="0" marR="0" marT="0" marB="0" anchor="b"/>
                </a:tc>
                <a:extLst>
                  <a:ext uri="{0D108BD9-81ED-4DB2-BD59-A6C34878D82A}">
                    <a16:rowId xmlns:a16="http://schemas.microsoft.com/office/drawing/2014/main" val="867612096"/>
                  </a:ext>
                </a:extLst>
              </a:tr>
              <a:tr h="235301">
                <a:tc>
                  <a:txBody>
                    <a:bodyPr/>
                    <a:lstStyle/>
                    <a:p>
                      <a:pPr algn="l" fontAlgn="b">
                        <a:buNone/>
                      </a:pPr>
                      <a:r>
                        <a:rPr lang="nl-NL" sz="1500" u="none" strike="noStrike">
                          <a:effectLst/>
                        </a:rPr>
                        <a:t>Kerst</a:t>
                      </a:r>
                      <a:endParaRPr lang="nl-NL" sz="1500" b="0" i="0" u="none" strike="noStrike">
                        <a:solidFill>
                          <a:srgbClr val="000000"/>
                        </a:solidFill>
                        <a:effectLst/>
                        <a:latin typeface="Calibri" panose="020F0502020204030204" pitchFamily="34" charset="0"/>
                      </a:endParaRPr>
                    </a:p>
                  </a:txBody>
                  <a:tcPr marL="0" marR="0" marT="0" marB="0" anchor="b"/>
                </a:tc>
                <a:tc>
                  <a:txBody>
                    <a:bodyPr/>
                    <a:lstStyle/>
                    <a:p>
                      <a:pPr algn="l" fontAlgn="b">
                        <a:buNone/>
                      </a:pPr>
                      <a:r>
                        <a:rPr lang="nl-NL" sz="1500" u="none" strike="noStrike">
                          <a:effectLst/>
                        </a:rPr>
                        <a:t> €         1.600,00 </a:t>
                      </a:r>
                      <a:endParaRPr lang="nl-NL" sz="1500" b="0" i="0" u="none" strike="noStrike">
                        <a:solidFill>
                          <a:srgbClr val="000000"/>
                        </a:solidFill>
                        <a:effectLst/>
                        <a:latin typeface="Aptos Narrow" panose="020B0004020202020204" pitchFamily="34" charset="0"/>
                      </a:endParaRPr>
                    </a:p>
                  </a:txBody>
                  <a:tcPr marL="0" marR="0" marT="0" marB="0" anchor="b"/>
                </a:tc>
                <a:tc>
                  <a:txBody>
                    <a:bodyPr/>
                    <a:lstStyle/>
                    <a:p>
                      <a:pPr algn="l" fontAlgn="b">
                        <a:buNone/>
                      </a:pPr>
                      <a:endParaRPr lang="nl-NL" sz="1500" b="0" i="0" u="none" strike="noStrike">
                        <a:solidFill>
                          <a:srgbClr val="000000"/>
                        </a:solidFill>
                        <a:effectLst/>
                        <a:latin typeface="Aptos Narrow" panose="020B0004020202020204" pitchFamily="34" charset="0"/>
                      </a:endParaRPr>
                    </a:p>
                  </a:txBody>
                  <a:tcPr marL="0" marR="0" marT="0" marB="0" anchor="b"/>
                </a:tc>
                <a:tc>
                  <a:txBody>
                    <a:bodyPr/>
                    <a:lstStyle/>
                    <a:p>
                      <a:pPr algn="l" fontAlgn="b">
                        <a:buNone/>
                      </a:pPr>
                      <a:endParaRPr lang="nl-NL" sz="1500" b="0" i="0" u="none" strike="noStrike">
                        <a:solidFill>
                          <a:srgbClr val="000000"/>
                        </a:solidFill>
                        <a:effectLst/>
                        <a:latin typeface="Aptos Narrow" panose="020B0004020202020204" pitchFamily="34" charset="0"/>
                      </a:endParaRPr>
                    </a:p>
                  </a:txBody>
                  <a:tcPr marL="0" marR="0" marT="0" marB="0" anchor="b"/>
                </a:tc>
                <a:extLst>
                  <a:ext uri="{0D108BD9-81ED-4DB2-BD59-A6C34878D82A}">
                    <a16:rowId xmlns:a16="http://schemas.microsoft.com/office/drawing/2014/main" val="1643832079"/>
                  </a:ext>
                </a:extLst>
              </a:tr>
              <a:tr h="235301">
                <a:tc>
                  <a:txBody>
                    <a:bodyPr/>
                    <a:lstStyle/>
                    <a:p>
                      <a:pPr algn="l" fontAlgn="b">
                        <a:buNone/>
                      </a:pPr>
                      <a:r>
                        <a:rPr lang="nl-NL" sz="1500" u="none" strike="noStrike">
                          <a:effectLst/>
                        </a:rPr>
                        <a:t>Sinterklaas</a:t>
                      </a:r>
                      <a:endParaRPr lang="nl-NL" sz="1500" b="0" i="0" u="none" strike="noStrike">
                        <a:solidFill>
                          <a:srgbClr val="000000"/>
                        </a:solidFill>
                        <a:effectLst/>
                        <a:latin typeface="Calibri" panose="020F0502020204030204" pitchFamily="34" charset="0"/>
                      </a:endParaRPr>
                    </a:p>
                  </a:txBody>
                  <a:tcPr marL="0" marR="0" marT="0" marB="0" anchor="b"/>
                </a:tc>
                <a:tc>
                  <a:txBody>
                    <a:bodyPr/>
                    <a:lstStyle/>
                    <a:p>
                      <a:pPr algn="l" fontAlgn="b">
                        <a:buNone/>
                      </a:pPr>
                      <a:r>
                        <a:rPr lang="nl-NL" sz="1500" u="none" strike="noStrike">
                          <a:effectLst/>
                        </a:rPr>
                        <a:t> €         3.750,00 </a:t>
                      </a:r>
                      <a:endParaRPr lang="nl-NL" sz="1500" b="0" i="0" u="none" strike="noStrike">
                        <a:solidFill>
                          <a:srgbClr val="000000"/>
                        </a:solidFill>
                        <a:effectLst/>
                        <a:latin typeface="Aptos Narrow" panose="020B0004020202020204" pitchFamily="34" charset="0"/>
                      </a:endParaRPr>
                    </a:p>
                  </a:txBody>
                  <a:tcPr marL="0" marR="0" marT="0" marB="0" anchor="b"/>
                </a:tc>
                <a:tc>
                  <a:txBody>
                    <a:bodyPr/>
                    <a:lstStyle/>
                    <a:p>
                      <a:pPr algn="l" fontAlgn="b">
                        <a:buNone/>
                      </a:pPr>
                      <a:endParaRPr lang="nl-NL" sz="1500" b="0" i="0" u="none" strike="noStrike">
                        <a:solidFill>
                          <a:srgbClr val="000000"/>
                        </a:solidFill>
                        <a:effectLst/>
                        <a:latin typeface="Aptos Narrow" panose="020B0004020202020204" pitchFamily="34" charset="0"/>
                      </a:endParaRPr>
                    </a:p>
                  </a:txBody>
                  <a:tcPr marL="0" marR="0" marT="0" marB="0" anchor="b"/>
                </a:tc>
                <a:tc>
                  <a:txBody>
                    <a:bodyPr/>
                    <a:lstStyle/>
                    <a:p>
                      <a:pPr algn="l" fontAlgn="b">
                        <a:buNone/>
                      </a:pPr>
                      <a:endParaRPr lang="nl-NL" sz="1500" b="0" i="0" u="none" strike="noStrike">
                        <a:solidFill>
                          <a:srgbClr val="000000"/>
                        </a:solidFill>
                        <a:effectLst/>
                        <a:latin typeface="Aptos Narrow" panose="020B0004020202020204" pitchFamily="34" charset="0"/>
                      </a:endParaRPr>
                    </a:p>
                  </a:txBody>
                  <a:tcPr marL="0" marR="0" marT="0" marB="0" anchor="b"/>
                </a:tc>
                <a:extLst>
                  <a:ext uri="{0D108BD9-81ED-4DB2-BD59-A6C34878D82A}">
                    <a16:rowId xmlns:a16="http://schemas.microsoft.com/office/drawing/2014/main" val="618419525"/>
                  </a:ext>
                </a:extLst>
              </a:tr>
              <a:tr h="235301">
                <a:tc>
                  <a:txBody>
                    <a:bodyPr/>
                    <a:lstStyle/>
                    <a:p>
                      <a:pPr algn="l" fontAlgn="b">
                        <a:buNone/>
                      </a:pPr>
                      <a:r>
                        <a:rPr lang="nl-NL" sz="1500" u="none" strike="noStrike">
                          <a:effectLst/>
                        </a:rPr>
                        <a:t>Pasen</a:t>
                      </a:r>
                      <a:endParaRPr lang="nl-NL" sz="1500" b="0" i="0" u="none" strike="noStrike">
                        <a:solidFill>
                          <a:srgbClr val="000000"/>
                        </a:solidFill>
                        <a:effectLst/>
                        <a:latin typeface="Calibri" panose="020F0502020204030204" pitchFamily="34" charset="0"/>
                      </a:endParaRPr>
                    </a:p>
                  </a:txBody>
                  <a:tcPr marL="0" marR="0" marT="0" marB="0" anchor="b"/>
                </a:tc>
                <a:tc>
                  <a:txBody>
                    <a:bodyPr/>
                    <a:lstStyle/>
                    <a:p>
                      <a:pPr algn="l" fontAlgn="b">
                        <a:buNone/>
                      </a:pPr>
                      <a:r>
                        <a:rPr lang="nl-NL" sz="1500" u="none" strike="noStrike">
                          <a:effectLst/>
                        </a:rPr>
                        <a:t> €         1.250,00 </a:t>
                      </a:r>
                      <a:endParaRPr lang="nl-NL" sz="1500" b="0" i="0" u="none" strike="noStrike">
                        <a:solidFill>
                          <a:srgbClr val="000000"/>
                        </a:solidFill>
                        <a:effectLst/>
                        <a:latin typeface="Aptos Narrow" panose="020B0004020202020204" pitchFamily="34" charset="0"/>
                      </a:endParaRPr>
                    </a:p>
                  </a:txBody>
                  <a:tcPr marL="0" marR="0" marT="0" marB="0" anchor="b"/>
                </a:tc>
                <a:tc>
                  <a:txBody>
                    <a:bodyPr/>
                    <a:lstStyle/>
                    <a:p>
                      <a:pPr algn="l" fontAlgn="b">
                        <a:buNone/>
                      </a:pPr>
                      <a:endParaRPr lang="nl-NL" sz="1500" b="0" i="0" u="none" strike="noStrike">
                        <a:solidFill>
                          <a:srgbClr val="000000"/>
                        </a:solidFill>
                        <a:effectLst/>
                        <a:latin typeface="Aptos Narrow" panose="020B0004020202020204" pitchFamily="34" charset="0"/>
                      </a:endParaRPr>
                    </a:p>
                  </a:txBody>
                  <a:tcPr marL="0" marR="0" marT="0" marB="0" anchor="b"/>
                </a:tc>
                <a:tc>
                  <a:txBody>
                    <a:bodyPr/>
                    <a:lstStyle/>
                    <a:p>
                      <a:pPr algn="l" fontAlgn="b">
                        <a:buNone/>
                      </a:pPr>
                      <a:endParaRPr lang="nl-NL" sz="1500" b="0" i="0" u="none" strike="noStrike">
                        <a:solidFill>
                          <a:srgbClr val="000000"/>
                        </a:solidFill>
                        <a:effectLst/>
                        <a:latin typeface="Aptos Narrow" panose="020B0004020202020204" pitchFamily="34" charset="0"/>
                      </a:endParaRPr>
                    </a:p>
                  </a:txBody>
                  <a:tcPr marL="0" marR="0" marT="0" marB="0" anchor="b"/>
                </a:tc>
                <a:extLst>
                  <a:ext uri="{0D108BD9-81ED-4DB2-BD59-A6C34878D82A}">
                    <a16:rowId xmlns:a16="http://schemas.microsoft.com/office/drawing/2014/main" val="1303110674"/>
                  </a:ext>
                </a:extLst>
              </a:tr>
              <a:tr h="235301">
                <a:tc>
                  <a:txBody>
                    <a:bodyPr/>
                    <a:lstStyle/>
                    <a:p>
                      <a:pPr algn="l" fontAlgn="b">
                        <a:buNone/>
                      </a:pPr>
                      <a:r>
                        <a:rPr lang="nl-NL" sz="1500" u="none" strike="noStrike">
                          <a:effectLst/>
                        </a:rPr>
                        <a:t>Kinderboekenweek</a:t>
                      </a:r>
                      <a:endParaRPr lang="nl-NL" sz="1500" b="0" i="0" u="none" strike="noStrike">
                        <a:solidFill>
                          <a:srgbClr val="000000"/>
                        </a:solidFill>
                        <a:effectLst/>
                        <a:latin typeface="Calibri" panose="020F0502020204030204" pitchFamily="34" charset="0"/>
                      </a:endParaRPr>
                    </a:p>
                  </a:txBody>
                  <a:tcPr marL="0" marR="0" marT="0" marB="0" anchor="b"/>
                </a:tc>
                <a:tc>
                  <a:txBody>
                    <a:bodyPr/>
                    <a:lstStyle/>
                    <a:p>
                      <a:pPr algn="l" fontAlgn="b">
                        <a:buNone/>
                      </a:pPr>
                      <a:r>
                        <a:rPr lang="nl-NL" sz="1500" u="none" strike="noStrike">
                          <a:effectLst/>
                        </a:rPr>
                        <a:t> €             800,00 </a:t>
                      </a:r>
                      <a:endParaRPr lang="nl-NL" sz="1500" b="0" i="0" u="none" strike="noStrike">
                        <a:solidFill>
                          <a:srgbClr val="000000"/>
                        </a:solidFill>
                        <a:effectLst/>
                        <a:latin typeface="Aptos Narrow" panose="020B0004020202020204" pitchFamily="34" charset="0"/>
                      </a:endParaRPr>
                    </a:p>
                  </a:txBody>
                  <a:tcPr marL="0" marR="0" marT="0" marB="0" anchor="b"/>
                </a:tc>
                <a:tc>
                  <a:txBody>
                    <a:bodyPr/>
                    <a:lstStyle/>
                    <a:p>
                      <a:pPr algn="l" fontAlgn="b">
                        <a:buNone/>
                      </a:pPr>
                      <a:endParaRPr lang="nl-NL" sz="1500" b="0" i="0" u="none" strike="noStrike">
                        <a:solidFill>
                          <a:srgbClr val="000000"/>
                        </a:solidFill>
                        <a:effectLst/>
                        <a:latin typeface="Aptos Narrow" panose="020B0004020202020204" pitchFamily="34" charset="0"/>
                      </a:endParaRPr>
                    </a:p>
                  </a:txBody>
                  <a:tcPr marL="0" marR="0" marT="0" marB="0" anchor="b"/>
                </a:tc>
                <a:tc>
                  <a:txBody>
                    <a:bodyPr/>
                    <a:lstStyle/>
                    <a:p>
                      <a:pPr algn="l" fontAlgn="b">
                        <a:buNone/>
                      </a:pPr>
                      <a:endParaRPr lang="nl-NL" sz="1500" b="0" i="0" u="none" strike="noStrike">
                        <a:solidFill>
                          <a:srgbClr val="000000"/>
                        </a:solidFill>
                        <a:effectLst/>
                        <a:latin typeface="Aptos Narrow" panose="020B0004020202020204" pitchFamily="34" charset="0"/>
                      </a:endParaRPr>
                    </a:p>
                  </a:txBody>
                  <a:tcPr marL="0" marR="0" marT="0" marB="0" anchor="b"/>
                </a:tc>
                <a:extLst>
                  <a:ext uri="{0D108BD9-81ED-4DB2-BD59-A6C34878D82A}">
                    <a16:rowId xmlns:a16="http://schemas.microsoft.com/office/drawing/2014/main" val="1168281792"/>
                  </a:ext>
                </a:extLst>
              </a:tr>
              <a:tr h="235301">
                <a:tc>
                  <a:txBody>
                    <a:bodyPr/>
                    <a:lstStyle/>
                    <a:p>
                      <a:pPr algn="l" fontAlgn="b">
                        <a:buNone/>
                      </a:pPr>
                      <a:r>
                        <a:rPr lang="nl-NL" sz="1500" u="none" strike="noStrike">
                          <a:effectLst/>
                        </a:rPr>
                        <a:t>Knikkermarkt</a:t>
                      </a:r>
                      <a:endParaRPr lang="nl-NL" sz="1500" b="0" i="0" u="none" strike="noStrike">
                        <a:solidFill>
                          <a:srgbClr val="000000"/>
                        </a:solidFill>
                        <a:effectLst/>
                        <a:latin typeface="Calibri" panose="020F0502020204030204" pitchFamily="34" charset="0"/>
                      </a:endParaRPr>
                    </a:p>
                  </a:txBody>
                  <a:tcPr marL="0" marR="0" marT="0" marB="0" anchor="b"/>
                </a:tc>
                <a:tc>
                  <a:txBody>
                    <a:bodyPr/>
                    <a:lstStyle/>
                    <a:p>
                      <a:pPr algn="l" fontAlgn="b">
                        <a:buNone/>
                      </a:pPr>
                      <a:r>
                        <a:rPr lang="nl-NL" sz="1500" u="none" strike="noStrike">
                          <a:effectLst/>
                        </a:rPr>
                        <a:t> €             140,00 </a:t>
                      </a:r>
                      <a:endParaRPr lang="nl-NL" sz="1500" b="0" i="0" u="none" strike="noStrike">
                        <a:solidFill>
                          <a:srgbClr val="000000"/>
                        </a:solidFill>
                        <a:effectLst/>
                        <a:latin typeface="Aptos Narrow" panose="020B0004020202020204" pitchFamily="34" charset="0"/>
                      </a:endParaRPr>
                    </a:p>
                  </a:txBody>
                  <a:tcPr marL="0" marR="0" marT="0" marB="0" anchor="b"/>
                </a:tc>
                <a:tc>
                  <a:txBody>
                    <a:bodyPr/>
                    <a:lstStyle/>
                    <a:p>
                      <a:pPr algn="l" fontAlgn="b">
                        <a:buNone/>
                      </a:pPr>
                      <a:endParaRPr lang="nl-NL" sz="1500" b="0" i="0" u="none" strike="noStrike">
                        <a:solidFill>
                          <a:srgbClr val="000000"/>
                        </a:solidFill>
                        <a:effectLst/>
                        <a:latin typeface="Aptos Narrow" panose="020B0004020202020204" pitchFamily="34" charset="0"/>
                      </a:endParaRPr>
                    </a:p>
                  </a:txBody>
                  <a:tcPr marL="0" marR="0" marT="0" marB="0" anchor="b"/>
                </a:tc>
                <a:tc>
                  <a:txBody>
                    <a:bodyPr/>
                    <a:lstStyle/>
                    <a:p>
                      <a:pPr algn="l" fontAlgn="b">
                        <a:buNone/>
                      </a:pPr>
                      <a:endParaRPr lang="nl-NL" sz="1500" b="0" i="0" u="none" strike="noStrike">
                        <a:solidFill>
                          <a:srgbClr val="000000"/>
                        </a:solidFill>
                        <a:effectLst/>
                        <a:latin typeface="Aptos Narrow" panose="020B0004020202020204" pitchFamily="34" charset="0"/>
                      </a:endParaRPr>
                    </a:p>
                  </a:txBody>
                  <a:tcPr marL="0" marR="0" marT="0" marB="0" anchor="b"/>
                </a:tc>
                <a:extLst>
                  <a:ext uri="{0D108BD9-81ED-4DB2-BD59-A6C34878D82A}">
                    <a16:rowId xmlns:a16="http://schemas.microsoft.com/office/drawing/2014/main" val="2993868913"/>
                  </a:ext>
                </a:extLst>
              </a:tr>
              <a:tr h="235301">
                <a:tc>
                  <a:txBody>
                    <a:bodyPr/>
                    <a:lstStyle/>
                    <a:p>
                      <a:pPr algn="l" fontAlgn="b">
                        <a:buNone/>
                      </a:pPr>
                      <a:r>
                        <a:rPr lang="nl-NL" sz="1500" u="none" strike="noStrike">
                          <a:effectLst/>
                        </a:rPr>
                        <a:t>Zomerfeest (2026)</a:t>
                      </a:r>
                      <a:endParaRPr lang="nl-NL" sz="1500" b="0" i="0" u="none" strike="noStrike">
                        <a:solidFill>
                          <a:srgbClr val="000000"/>
                        </a:solidFill>
                        <a:effectLst/>
                        <a:latin typeface="Calibri" panose="020F0502020204030204" pitchFamily="34" charset="0"/>
                      </a:endParaRPr>
                    </a:p>
                  </a:txBody>
                  <a:tcPr marL="0" marR="0" marT="0" marB="0" anchor="b"/>
                </a:tc>
                <a:tc>
                  <a:txBody>
                    <a:bodyPr/>
                    <a:lstStyle/>
                    <a:p>
                      <a:pPr algn="l" fontAlgn="b">
                        <a:buNone/>
                      </a:pPr>
                      <a:r>
                        <a:rPr lang="nl-NL" sz="1500" u="none" strike="noStrike">
                          <a:effectLst/>
                        </a:rPr>
                        <a:t> €         1.500,00 </a:t>
                      </a:r>
                      <a:endParaRPr lang="nl-NL" sz="1500" b="0" i="0" u="none" strike="noStrike">
                        <a:solidFill>
                          <a:srgbClr val="000000"/>
                        </a:solidFill>
                        <a:effectLst/>
                        <a:latin typeface="Aptos Narrow" panose="020B0004020202020204" pitchFamily="34" charset="0"/>
                      </a:endParaRPr>
                    </a:p>
                  </a:txBody>
                  <a:tcPr marL="0" marR="0" marT="0" marB="0" anchor="b"/>
                </a:tc>
                <a:tc>
                  <a:txBody>
                    <a:bodyPr/>
                    <a:lstStyle/>
                    <a:p>
                      <a:pPr algn="l" fontAlgn="b">
                        <a:buNone/>
                      </a:pPr>
                      <a:endParaRPr lang="nl-NL" sz="1500" b="0" i="0" u="none" strike="noStrike">
                        <a:solidFill>
                          <a:srgbClr val="000000"/>
                        </a:solidFill>
                        <a:effectLst/>
                        <a:latin typeface="Aptos Narrow" panose="020B0004020202020204" pitchFamily="34" charset="0"/>
                      </a:endParaRPr>
                    </a:p>
                  </a:txBody>
                  <a:tcPr marL="0" marR="0" marT="0" marB="0" anchor="b"/>
                </a:tc>
                <a:tc>
                  <a:txBody>
                    <a:bodyPr/>
                    <a:lstStyle/>
                    <a:p>
                      <a:pPr algn="l" fontAlgn="b">
                        <a:buNone/>
                      </a:pPr>
                      <a:endParaRPr lang="nl-NL" sz="1500" b="0" i="0" u="none" strike="noStrike">
                        <a:solidFill>
                          <a:srgbClr val="000000"/>
                        </a:solidFill>
                        <a:effectLst/>
                        <a:latin typeface="Aptos Narrow" panose="020B0004020202020204" pitchFamily="34" charset="0"/>
                      </a:endParaRPr>
                    </a:p>
                  </a:txBody>
                  <a:tcPr marL="0" marR="0" marT="0" marB="0" anchor="b"/>
                </a:tc>
                <a:extLst>
                  <a:ext uri="{0D108BD9-81ED-4DB2-BD59-A6C34878D82A}">
                    <a16:rowId xmlns:a16="http://schemas.microsoft.com/office/drawing/2014/main" val="1094773548"/>
                  </a:ext>
                </a:extLst>
              </a:tr>
              <a:tr h="235301">
                <a:tc>
                  <a:txBody>
                    <a:bodyPr/>
                    <a:lstStyle/>
                    <a:p>
                      <a:pPr algn="l" fontAlgn="b">
                        <a:buNone/>
                      </a:pPr>
                      <a:r>
                        <a:rPr lang="nl-NL" sz="1500" u="none" strike="noStrike">
                          <a:effectLst/>
                        </a:rPr>
                        <a:t>Sportdag</a:t>
                      </a:r>
                      <a:endParaRPr lang="nl-NL" sz="1500" b="0" i="0" u="none" strike="noStrike">
                        <a:solidFill>
                          <a:srgbClr val="000000"/>
                        </a:solidFill>
                        <a:effectLst/>
                        <a:latin typeface="Calibri" panose="020F0502020204030204" pitchFamily="34" charset="0"/>
                      </a:endParaRPr>
                    </a:p>
                  </a:txBody>
                  <a:tcPr marL="0" marR="0" marT="0" marB="0" anchor="b"/>
                </a:tc>
                <a:tc>
                  <a:txBody>
                    <a:bodyPr/>
                    <a:lstStyle/>
                    <a:p>
                      <a:pPr algn="l" fontAlgn="b">
                        <a:buNone/>
                      </a:pPr>
                      <a:r>
                        <a:rPr lang="nl-NL" sz="1500" u="none" strike="noStrike">
                          <a:effectLst/>
                        </a:rPr>
                        <a:t> €         1.365,00 </a:t>
                      </a:r>
                      <a:endParaRPr lang="nl-NL" sz="1500" b="0" i="0" u="none" strike="noStrike">
                        <a:solidFill>
                          <a:srgbClr val="000000"/>
                        </a:solidFill>
                        <a:effectLst/>
                        <a:latin typeface="Aptos Narrow" panose="020B0004020202020204" pitchFamily="34" charset="0"/>
                      </a:endParaRPr>
                    </a:p>
                  </a:txBody>
                  <a:tcPr marL="0" marR="0" marT="0" marB="0" anchor="b"/>
                </a:tc>
                <a:tc>
                  <a:txBody>
                    <a:bodyPr/>
                    <a:lstStyle/>
                    <a:p>
                      <a:pPr algn="l" fontAlgn="b">
                        <a:buNone/>
                      </a:pPr>
                      <a:endParaRPr lang="nl-NL" sz="1500" b="0" i="0" u="none" strike="noStrike">
                        <a:solidFill>
                          <a:srgbClr val="000000"/>
                        </a:solidFill>
                        <a:effectLst/>
                        <a:latin typeface="Aptos Narrow" panose="020B0004020202020204" pitchFamily="34" charset="0"/>
                      </a:endParaRPr>
                    </a:p>
                  </a:txBody>
                  <a:tcPr marL="0" marR="0" marT="0" marB="0" anchor="b"/>
                </a:tc>
                <a:tc>
                  <a:txBody>
                    <a:bodyPr/>
                    <a:lstStyle/>
                    <a:p>
                      <a:pPr algn="l" fontAlgn="b">
                        <a:buNone/>
                      </a:pPr>
                      <a:endParaRPr lang="nl-NL" sz="1500" b="0" i="0" u="none" strike="noStrike">
                        <a:solidFill>
                          <a:srgbClr val="000000"/>
                        </a:solidFill>
                        <a:effectLst/>
                        <a:latin typeface="Aptos Narrow" panose="020B0004020202020204" pitchFamily="34" charset="0"/>
                      </a:endParaRPr>
                    </a:p>
                  </a:txBody>
                  <a:tcPr marL="0" marR="0" marT="0" marB="0" anchor="b"/>
                </a:tc>
                <a:extLst>
                  <a:ext uri="{0D108BD9-81ED-4DB2-BD59-A6C34878D82A}">
                    <a16:rowId xmlns:a16="http://schemas.microsoft.com/office/drawing/2014/main" val="3337728843"/>
                  </a:ext>
                </a:extLst>
              </a:tr>
              <a:tr h="235301">
                <a:tc>
                  <a:txBody>
                    <a:bodyPr/>
                    <a:lstStyle/>
                    <a:p>
                      <a:pPr algn="l" fontAlgn="b">
                        <a:buNone/>
                      </a:pPr>
                      <a:r>
                        <a:rPr lang="nl-NL" sz="1500" u="none" strike="noStrike">
                          <a:effectLst/>
                        </a:rPr>
                        <a:t>Kamp groep 8</a:t>
                      </a:r>
                      <a:endParaRPr lang="nl-NL" sz="1500" b="0" i="0" u="none" strike="noStrike">
                        <a:solidFill>
                          <a:srgbClr val="000000"/>
                        </a:solidFill>
                        <a:effectLst/>
                        <a:latin typeface="Calibri" panose="020F0502020204030204" pitchFamily="34" charset="0"/>
                      </a:endParaRPr>
                    </a:p>
                  </a:txBody>
                  <a:tcPr marL="0" marR="0" marT="0" marB="0" anchor="b"/>
                </a:tc>
                <a:tc>
                  <a:txBody>
                    <a:bodyPr/>
                    <a:lstStyle/>
                    <a:p>
                      <a:pPr algn="l" fontAlgn="b">
                        <a:buNone/>
                      </a:pPr>
                      <a:r>
                        <a:rPr lang="nl-NL" sz="1500" u="none" strike="noStrike">
                          <a:effectLst/>
                        </a:rPr>
                        <a:t> €         9.300,00 </a:t>
                      </a:r>
                      <a:endParaRPr lang="nl-NL" sz="1500" b="0" i="0" u="none" strike="noStrike">
                        <a:solidFill>
                          <a:srgbClr val="000000"/>
                        </a:solidFill>
                        <a:effectLst/>
                        <a:latin typeface="Aptos Narrow" panose="020B0004020202020204" pitchFamily="34" charset="0"/>
                      </a:endParaRPr>
                    </a:p>
                  </a:txBody>
                  <a:tcPr marL="0" marR="0" marT="0" marB="0" anchor="b"/>
                </a:tc>
                <a:tc>
                  <a:txBody>
                    <a:bodyPr/>
                    <a:lstStyle/>
                    <a:p>
                      <a:pPr algn="l" fontAlgn="b">
                        <a:buNone/>
                      </a:pPr>
                      <a:endParaRPr lang="nl-NL" sz="1500" b="0" i="0" u="none" strike="noStrike">
                        <a:solidFill>
                          <a:srgbClr val="000000"/>
                        </a:solidFill>
                        <a:effectLst/>
                        <a:latin typeface="Aptos Narrow" panose="020B0004020202020204" pitchFamily="34" charset="0"/>
                      </a:endParaRPr>
                    </a:p>
                  </a:txBody>
                  <a:tcPr marL="0" marR="0" marT="0" marB="0" anchor="b"/>
                </a:tc>
                <a:tc>
                  <a:txBody>
                    <a:bodyPr/>
                    <a:lstStyle/>
                    <a:p>
                      <a:pPr algn="l" fontAlgn="b">
                        <a:buNone/>
                      </a:pPr>
                      <a:endParaRPr lang="nl-NL" sz="1500" b="0" i="0" u="none" strike="noStrike">
                        <a:solidFill>
                          <a:srgbClr val="000000"/>
                        </a:solidFill>
                        <a:effectLst/>
                        <a:latin typeface="Aptos Narrow" panose="020B0004020202020204" pitchFamily="34" charset="0"/>
                      </a:endParaRPr>
                    </a:p>
                  </a:txBody>
                  <a:tcPr marL="0" marR="0" marT="0" marB="0" anchor="b"/>
                </a:tc>
                <a:extLst>
                  <a:ext uri="{0D108BD9-81ED-4DB2-BD59-A6C34878D82A}">
                    <a16:rowId xmlns:a16="http://schemas.microsoft.com/office/drawing/2014/main" val="269091203"/>
                  </a:ext>
                </a:extLst>
              </a:tr>
              <a:tr h="235301">
                <a:tc>
                  <a:txBody>
                    <a:bodyPr/>
                    <a:lstStyle/>
                    <a:p>
                      <a:pPr algn="l" fontAlgn="b">
                        <a:buNone/>
                      </a:pPr>
                      <a:r>
                        <a:rPr lang="nl-NL" sz="1500" u="none" strike="noStrike" dirty="0">
                          <a:effectLst/>
                        </a:rPr>
                        <a:t>Opbrengsten kamp groep 8</a:t>
                      </a:r>
                      <a:endParaRPr lang="nl-NL" sz="15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buNone/>
                      </a:pPr>
                      <a:endParaRPr lang="nl-NL" sz="1500" b="0" i="0" u="none" strike="noStrike">
                        <a:solidFill>
                          <a:srgbClr val="000000"/>
                        </a:solidFill>
                        <a:effectLst/>
                        <a:latin typeface="Aptos Narrow" panose="020B0004020202020204" pitchFamily="34" charset="0"/>
                      </a:endParaRPr>
                    </a:p>
                  </a:txBody>
                  <a:tcPr marL="0" marR="0" marT="0" marB="0" anchor="b"/>
                </a:tc>
                <a:tc>
                  <a:txBody>
                    <a:bodyPr/>
                    <a:lstStyle/>
                    <a:p>
                      <a:pPr algn="l" fontAlgn="b">
                        <a:buNone/>
                      </a:pPr>
                      <a:r>
                        <a:rPr lang="nl-NL" sz="1500" u="none" strike="noStrike">
                          <a:effectLst/>
                        </a:rPr>
                        <a:t> €          4.000,00 </a:t>
                      </a:r>
                      <a:endParaRPr lang="nl-NL" sz="1500" b="0" i="0" u="none" strike="noStrike">
                        <a:solidFill>
                          <a:srgbClr val="000000"/>
                        </a:solidFill>
                        <a:effectLst/>
                        <a:latin typeface="Aptos Narrow" panose="020B0004020202020204" pitchFamily="34" charset="0"/>
                      </a:endParaRPr>
                    </a:p>
                  </a:txBody>
                  <a:tcPr marL="0" marR="0" marT="0" marB="0" anchor="b"/>
                </a:tc>
                <a:tc>
                  <a:txBody>
                    <a:bodyPr/>
                    <a:lstStyle/>
                    <a:p>
                      <a:pPr algn="l" fontAlgn="b">
                        <a:buNone/>
                      </a:pPr>
                      <a:endParaRPr lang="nl-NL" sz="1500" b="0" i="0" u="none" strike="noStrike">
                        <a:solidFill>
                          <a:srgbClr val="000000"/>
                        </a:solidFill>
                        <a:effectLst/>
                        <a:latin typeface="Aptos Narrow" panose="020B0004020202020204" pitchFamily="34" charset="0"/>
                      </a:endParaRPr>
                    </a:p>
                  </a:txBody>
                  <a:tcPr marL="0" marR="0" marT="0" marB="0" anchor="b"/>
                </a:tc>
                <a:extLst>
                  <a:ext uri="{0D108BD9-81ED-4DB2-BD59-A6C34878D82A}">
                    <a16:rowId xmlns:a16="http://schemas.microsoft.com/office/drawing/2014/main" val="339718756"/>
                  </a:ext>
                </a:extLst>
              </a:tr>
              <a:tr h="235301">
                <a:tc>
                  <a:txBody>
                    <a:bodyPr/>
                    <a:lstStyle/>
                    <a:p>
                      <a:pPr algn="l" fontAlgn="b">
                        <a:buNone/>
                      </a:pPr>
                      <a:r>
                        <a:rPr lang="nl-NL" sz="1500" u="none" strike="noStrike">
                          <a:effectLst/>
                        </a:rPr>
                        <a:t>Excursies &amp; vervoer</a:t>
                      </a:r>
                      <a:endParaRPr lang="nl-NL" sz="1500" b="0" i="0" u="none" strike="noStrike">
                        <a:solidFill>
                          <a:srgbClr val="000000"/>
                        </a:solidFill>
                        <a:effectLst/>
                        <a:latin typeface="Calibri" panose="020F0502020204030204" pitchFamily="34" charset="0"/>
                      </a:endParaRPr>
                    </a:p>
                  </a:txBody>
                  <a:tcPr marL="0" marR="0" marT="0" marB="0" anchor="b"/>
                </a:tc>
                <a:tc>
                  <a:txBody>
                    <a:bodyPr/>
                    <a:lstStyle/>
                    <a:p>
                      <a:pPr algn="l" fontAlgn="b">
                        <a:buNone/>
                      </a:pPr>
                      <a:r>
                        <a:rPr lang="nl-NL" sz="1500" u="none" strike="noStrike">
                          <a:effectLst/>
                        </a:rPr>
                        <a:t> €         4.700,00 </a:t>
                      </a:r>
                      <a:endParaRPr lang="nl-NL" sz="1500" b="0" i="0" u="none" strike="noStrike">
                        <a:solidFill>
                          <a:srgbClr val="000000"/>
                        </a:solidFill>
                        <a:effectLst/>
                        <a:latin typeface="Aptos Narrow" panose="020B0004020202020204" pitchFamily="34" charset="0"/>
                      </a:endParaRPr>
                    </a:p>
                  </a:txBody>
                  <a:tcPr marL="0" marR="0" marT="0" marB="0" anchor="b"/>
                </a:tc>
                <a:tc>
                  <a:txBody>
                    <a:bodyPr/>
                    <a:lstStyle/>
                    <a:p>
                      <a:pPr algn="l" fontAlgn="b">
                        <a:buNone/>
                      </a:pPr>
                      <a:endParaRPr lang="nl-NL" sz="1500" b="0" i="0" u="none" strike="noStrike">
                        <a:solidFill>
                          <a:srgbClr val="000000"/>
                        </a:solidFill>
                        <a:effectLst/>
                        <a:latin typeface="Aptos Narrow" panose="020B0004020202020204" pitchFamily="34" charset="0"/>
                      </a:endParaRPr>
                    </a:p>
                  </a:txBody>
                  <a:tcPr marL="0" marR="0" marT="0" marB="0" anchor="b"/>
                </a:tc>
                <a:tc>
                  <a:txBody>
                    <a:bodyPr/>
                    <a:lstStyle/>
                    <a:p>
                      <a:pPr algn="l" fontAlgn="b">
                        <a:buNone/>
                      </a:pPr>
                      <a:endParaRPr lang="nl-NL" sz="1500" b="0" i="0" u="none" strike="noStrike">
                        <a:solidFill>
                          <a:srgbClr val="000000"/>
                        </a:solidFill>
                        <a:effectLst/>
                        <a:latin typeface="Aptos Narrow" panose="020B0004020202020204" pitchFamily="34" charset="0"/>
                      </a:endParaRPr>
                    </a:p>
                  </a:txBody>
                  <a:tcPr marL="0" marR="0" marT="0" marB="0" anchor="b"/>
                </a:tc>
                <a:extLst>
                  <a:ext uri="{0D108BD9-81ED-4DB2-BD59-A6C34878D82A}">
                    <a16:rowId xmlns:a16="http://schemas.microsoft.com/office/drawing/2014/main" val="1786313"/>
                  </a:ext>
                </a:extLst>
              </a:tr>
              <a:tr h="271025">
                <a:tc>
                  <a:txBody>
                    <a:bodyPr/>
                    <a:lstStyle/>
                    <a:p>
                      <a:pPr algn="l" fontAlgn="b">
                        <a:buNone/>
                      </a:pPr>
                      <a:r>
                        <a:rPr lang="nl-NL" sz="1500" u="none" strike="noStrike" dirty="0">
                          <a:effectLst/>
                        </a:rPr>
                        <a:t>Luizen</a:t>
                      </a:r>
                      <a:endParaRPr lang="nl-NL" sz="15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buNone/>
                      </a:pPr>
                      <a:r>
                        <a:rPr lang="nl-NL" sz="1500" u="none" strike="noStrike">
                          <a:effectLst/>
                        </a:rPr>
                        <a:t> €                          -   </a:t>
                      </a:r>
                      <a:endParaRPr lang="nl-NL" sz="1500" b="0" i="0" u="none" strike="noStrike">
                        <a:solidFill>
                          <a:srgbClr val="000000"/>
                        </a:solidFill>
                        <a:effectLst/>
                        <a:latin typeface="Aptos Narrow" panose="020B0004020202020204" pitchFamily="34" charset="0"/>
                      </a:endParaRPr>
                    </a:p>
                  </a:txBody>
                  <a:tcPr marL="0" marR="0" marT="0" marB="0" anchor="b"/>
                </a:tc>
                <a:tc>
                  <a:txBody>
                    <a:bodyPr/>
                    <a:lstStyle/>
                    <a:p>
                      <a:pPr algn="l" fontAlgn="b">
                        <a:buNone/>
                      </a:pPr>
                      <a:endParaRPr lang="nl-NL" sz="1500" b="0" i="0" u="none" strike="noStrike">
                        <a:solidFill>
                          <a:srgbClr val="000000"/>
                        </a:solidFill>
                        <a:effectLst/>
                        <a:latin typeface="Aptos Narrow" panose="020B0004020202020204" pitchFamily="34" charset="0"/>
                      </a:endParaRPr>
                    </a:p>
                  </a:txBody>
                  <a:tcPr marL="0" marR="0" marT="0" marB="0" anchor="b"/>
                </a:tc>
                <a:tc>
                  <a:txBody>
                    <a:bodyPr/>
                    <a:lstStyle/>
                    <a:p>
                      <a:pPr algn="l" fontAlgn="b">
                        <a:buNone/>
                      </a:pPr>
                      <a:endParaRPr lang="nl-NL" sz="1500" b="0" i="0" u="none" strike="noStrike">
                        <a:solidFill>
                          <a:srgbClr val="000000"/>
                        </a:solidFill>
                        <a:effectLst/>
                        <a:latin typeface="Aptos Narrow" panose="020B0004020202020204" pitchFamily="34" charset="0"/>
                      </a:endParaRPr>
                    </a:p>
                  </a:txBody>
                  <a:tcPr marL="0" marR="0" marT="0" marB="0" anchor="b"/>
                </a:tc>
                <a:extLst>
                  <a:ext uri="{0D108BD9-81ED-4DB2-BD59-A6C34878D82A}">
                    <a16:rowId xmlns:a16="http://schemas.microsoft.com/office/drawing/2014/main" val="1717511469"/>
                  </a:ext>
                </a:extLst>
              </a:tr>
              <a:tr h="235301">
                <a:tc>
                  <a:txBody>
                    <a:bodyPr/>
                    <a:lstStyle/>
                    <a:p>
                      <a:pPr algn="l" fontAlgn="b">
                        <a:buNone/>
                      </a:pPr>
                      <a:r>
                        <a:rPr lang="nl-NL" sz="1500" u="none" strike="noStrike">
                          <a:effectLst/>
                        </a:rPr>
                        <a:t>Muziekdocent</a:t>
                      </a:r>
                      <a:endParaRPr lang="nl-NL" sz="1500" b="0" i="0" u="none" strike="noStrike">
                        <a:solidFill>
                          <a:srgbClr val="000000"/>
                        </a:solidFill>
                        <a:effectLst/>
                        <a:latin typeface="Calibri" panose="020F0502020204030204" pitchFamily="34" charset="0"/>
                      </a:endParaRPr>
                    </a:p>
                  </a:txBody>
                  <a:tcPr marL="0" marR="0" marT="0" marB="0" anchor="b"/>
                </a:tc>
                <a:tc>
                  <a:txBody>
                    <a:bodyPr/>
                    <a:lstStyle/>
                    <a:p>
                      <a:pPr algn="l" fontAlgn="b">
                        <a:buNone/>
                      </a:pPr>
                      <a:r>
                        <a:rPr lang="nl-NL" sz="1500" u="none" strike="noStrike">
                          <a:effectLst/>
                        </a:rPr>
                        <a:t> €         7.500,00 </a:t>
                      </a:r>
                      <a:endParaRPr lang="nl-NL" sz="1500" b="0" i="0" u="none" strike="noStrike">
                        <a:solidFill>
                          <a:srgbClr val="000000"/>
                        </a:solidFill>
                        <a:effectLst/>
                        <a:latin typeface="Aptos Narrow" panose="020B0004020202020204" pitchFamily="34" charset="0"/>
                      </a:endParaRPr>
                    </a:p>
                  </a:txBody>
                  <a:tcPr marL="0" marR="0" marT="0" marB="0" anchor="b"/>
                </a:tc>
                <a:tc>
                  <a:txBody>
                    <a:bodyPr/>
                    <a:lstStyle/>
                    <a:p>
                      <a:pPr algn="l" fontAlgn="b">
                        <a:buNone/>
                      </a:pPr>
                      <a:endParaRPr lang="nl-NL" sz="1500" b="0" i="0" u="none" strike="noStrike">
                        <a:solidFill>
                          <a:srgbClr val="000000"/>
                        </a:solidFill>
                        <a:effectLst/>
                        <a:latin typeface="Aptos Narrow" panose="020B0004020202020204" pitchFamily="34" charset="0"/>
                      </a:endParaRPr>
                    </a:p>
                  </a:txBody>
                  <a:tcPr marL="0" marR="0" marT="0" marB="0" anchor="b"/>
                </a:tc>
                <a:tc>
                  <a:txBody>
                    <a:bodyPr/>
                    <a:lstStyle/>
                    <a:p>
                      <a:pPr algn="l" fontAlgn="b">
                        <a:buNone/>
                      </a:pPr>
                      <a:endParaRPr lang="nl-NL" sz="1500" b="0" i="0" u="none" strike="noStrike">
                        <a:solidFill>
                          <a:srgbClr val="000000"/>
                        </a:solidFill>
                        <a:effectLst/>
                        <a:latin typeface="Aptos Narrow" panose="020B0004020202020204" pitchFamily="34" charset="0"/>
                      </a:endParaRPr>
                    </a:p>
                  </a:txBody>
                  <a:tcPr marL="0" marR="0" marT="0" marB="0" anchor="b"/>
                </a:tc>
                <a:extLst>
                  <a:ext uri="{0D108BD9-81ED-4DB2-BD59-A6C34878D82A}">
                    <a16:rowId xmlns:a16="http://schemas.microsoft.com/office/drawing/2014/main" val="1173421308"/>
                  </a:ext>
                </a:extLst>
              </a:tr>
              <a:tr h="235301">
                <a:tc>
                  <a:txBody>
                    <a:bodyPr/>
                    <a:lstStyle/>
                    <a:p>
                      <a:pPr algn="l" fontAlgn="b">
                        <a:buNone/>
                      </a:pPr>
                      <a:r>
                        <a:rPr lang="nl-NL" sz="1500" u="none" strike="noStrike">
                          <a:effectLst/>
                        </a:rPr>
                        <a:t>Groepen 1 &amp; 2 - de kippen</a:t>
                      </a:r>
                      <a:endParaRPr lang="nl-NL" sz="1500" b="0" i="0" u="none" strike="noStrike">
                        <a:solidFill>
                          <a:srgbClr val="000000"/>
                        </a:solidFill>
                        <a:effectLst/>
                        <a:latin typeface="Calibri" panose="020F0502020204030204" pitchFamily="34" charset="0"/>
                      </a:endParaRPr>
                    </a:p>
                  </a:txBody>
                  <a:tcPr marL="0" marR="0" marT="0" marB="0" anchor="b"/>
                </a:tc>
                <a:tc>
                  <a:txBody>
                    <a:bodyPr/>
                    <a:lstStyle/>
                    <a:p>
                      <a:pPr algn="l" fontAlgn="b">
                        <a:buNone/>
                      </a:pPr>
                      <a:r>
                        <a:rPr lang="nl-NL" sz="1500" u="none" strike="noStrike">
                          <a:effectLst/>
                        </a:rPr>
                        <a:t> €             500,00 </a:t>
                      </a:r>
                      <a:endParaRPr lang="nl-NL" sz="1500" b="0" i="0" u="none" strike="noStrike">
                        <a:solidFill>
                          <a:srgbClr val="000000"/>
                        </a:solidFill>
                        <a:effectLst/>
                        <a:latin typeface="Aptos Narrow" panose="020B0004020202020204" pitchFamily="34" charset="0"/>
                      </a:endParaRPr>
                    </a:p>
                  </a:txBody>
                  <a:tcPr marL="0" marR="0" marT="0" marB="0" anchor="b"/>
                </a:tc>
                <a:tc>
                  <a:txBody>
                    <a:bodyPr/>
                    <a:lstStyle/>
                    <a:p>
                      <a:pPr algn="l" fontAlgn="b">
                        <a:buNone/>
                      </a:pPr>
                      <a:endParaRPr lang="nl-NL" sz="1500" b="0" i="0" u="none" strike="noStrike">
                        <a:solidFill>
                          <a:srgbClr val="000000"/>
                        </a:solidFill>
                        <a:effectLst/>
                        <a:latin typeface="Aptos Narrow" panose="020B0004020202020204" pitchFamily="34" charset="0"/>
                      </a:endParaRPr>
                    </a:p>
                  </a:txBody>
                  <a:tcPr marL="0" marR="0" marT="0" marB="0" anchor="b"/>
                </a:tc>
                <a:tc>
                  <a:txBody>
                    <a:bodyPr/>
                    <a:lstStyle/>
                    <a:p>
                      <a:pPr algn="l" fontAlgn="b">
                        <a:buNone/>
                      </a:pPr>
                      <a:endParaRPr lang="nl-NL" sz="1500" b="0" i="0" u="none" strike="noStrike">
                        <a:solidFill>
                          <a:srgbClr val="000000"/>
                        </a:solidFill>
                        <a:effectLst/>
                        <a:latin typeface="Aptos Narrow" panose="020B0004020202020204" pitchFamily="34" charset="0"/>
                      </a:endParaRPr>
                    </a:p>
                  </a:txBody>
                  <a:tcPr marL="0" marR="0" marT="0" marB="0" anchor="b"/>
                </a:tc>
                <a:extLst>
                  <a:ext uri="{0D108BD9-81ED-4DB2-BD59-A6C34878D82A}">
                    <a16:rowId xmlns:a16="http://schemas.microsoft.com/office/drawing/2014/main" val="4229257159"/>
                  </a:ext>
                </a:extLst>
              </a:tr>
              <a:tr h="235301">
                <a:tc>
                  <a:txBody>
                    <a:bodyPr/>
                    <a:lstStyle/>
                    <a:p>
                      <a:pPr algn="l" fontAlgn="b">
                        <a:buNone/>
                      </a:pPr>
                      <a:r>
                        <a:rPr lang="nl-NL" sz="1500" u="none" strike="noStrike">
                          <a:effectLst/>
                        </a:rPr>
                        <a:t>Groep 4 - koken in de keuken</a:t>
                      </a:r>
                      <a:endParaRPr lang="nl-NL" sz="1500" b="0" i="0" u="none" strike="noStrike">
                        <a:solidFill>
                          <a:srgbClr val="000000"/>
                        </a:solidFill>
                        <a:effectLst/>
                        <a:latin typeface="Calibri" panose="020F0502020204030204" pitchFamily="34" charset="0"/>
                      </a:endParaRPr>
                    </a:p>
                  </a:txBody>
                  <a:tcPr marL="0" marR="0" marT="0" marB="0" anchor="b"/>
                </a:tc>
                <a:tc>
                  <a:txBody>
                    <a:bodyPr/>
                    <a:lstStyle/>
                    <a:p>
                      <a:pPr algn="l" fontAlgn="b">
                        <a:buNone/>
                      </a:pPr>
                      <a:r>
                        <a:rPr lang="nl-NL" sz="1500" u="none" strike="noStrike">
                          <a:effectLst/>
                        </a:rPr>
                        <a:t> €             410,00 </a:t>
                      </a:r>
                      <a:endParaRPr lang="nl-NL" sz="1500" b="0" i="0" u="none" strike="noStrike">
                        <a:solidFill>
                          <a:srgbClr val="000000"/>
                        </a:solidFill>
                        <a:effectLst/>
                        <a:latin typeface="Aptos Narrow" panose="020B0004020202020204" pitchFamily="34" charset="0"/>
                      </a:endParaRPr>
                    </a:p>
                  </a:txBody>
                  <a:tcPr marL="0" marR="0" marT="0" marB="0" anchor="b"/>
                </a:tc>
                <a:tc>
                  <a:txBody>
                    <a:bodyPr/>
                    <a:lstStyle/>
                    <a:p>
                      <a:pPr algn="l" fontAlgn="b">
                        <a:buNone/>
                      </a:pPr>
                      <a:endParaRPr lang="nl-NL" sz="1500" b="0" i="0" u="none" strike="noStrike">
                        <a:solidFill>
                          <a:srgbClr val="000000"/>
                        </a:solidFill>
                        <a:effectLst/>
                        <a:latin typeface="Aptos Narrow" panose="020B0004020202020204" pitchFamily="34" charset="0"/>
                      </a:endParaRPr>
                    </a:p>
                  </a:txBody>
                  <a:tcPr marL="0" marR="0" marT="0" marB="0" anchor="b"/>
                </a:tc>
                <a:tc>
                  <a:txBody>
                    <a:bodyPr/>
                    <a:lstStyle/>
                    <a:p>
                      <a:pPr algn="l" fontAlgn="b">
                        <a:buNone/>
                      </a:pPr>
                      <a:endParaRPr lang="nl-NL" sz="1500" b="0" i="0" u="none" strike="noStrike">
                        <a:solidFill>
                          <a:srgbClr val="000000"/>
                        </a:solidFill>
                        <a:effectLst/>
                        <a:latin typeface="Aptos Narrow" panose="020B0004020202020204" pitchFamily="34" charset="0"/>
                      </a:endParaRPr>
                    </a:p>
                  </a:txBody>
                  <a:tcPr marL="0" marR="0" marT="0" marB="0" anchor="b"/>
                </a:tc>
                <a:extLst>
                  <a:ext uri="{0D108BD9-81ED-4DB2-BD59-A6C34878D82A}">
                    <a16:rowId xmlns:a16="http://schemas.microsoft.com/office/drawing/2014/main" val="2365582483"/>
                  </a:ext>
                </a:extLst>
              </a:tr>
              <a:tr h="235301">
                <a:tc>
                  <a:txBody>
                    <a:bodyPr/>
                    <a:lstStyle/>
                    <a:p>
                      <a:pPr algn="l" fontAlgn="b">
                        <a:buNone/>
                      </a:pPr>
                      <a:r>
                        <a:rPr lang="nl-NL" sz="1500" u="none" strike="noStrike">
                          <a:effectLst/>
                        </a:rPr>
                        <a:t>Groep 5 - de schooltuinen</a:t>
                      </a:r>
                      <a:endParaRPr lang="nl-NL" sz="1500" b="0" i="0" u="none" strike="noStrike">
                        <a:solidFill>
                          <a:srgbClr val="000000"/>
                        </a:solidFill>
                        <a:effectLst/>
                        <a:latin typeface="Calibri" panose="020F0502020204030204" pitchFamily="34" charset="0"/>
                      </a:endParaRPr>
                    </a:p>
                  </a:txBody>
                  <a:tcPr marL="0" marR="0" marT="0" marB="0" anchor="b"/>
                </a:tc>
                <a:tc>
                  <a:txBody>
                    <a:bodyPr/>
                    <a:lstStyle/>
                    <a:p>
                      <a:pPr algn="l" fontAlgn="b">
                        <a:buNone/>
                      </a:pPr>
                      <a:r>
                        <a:rPr lang="nl-NL" sz="1500" u="none" strike="noStrike">
                          <a:effectLst/>
                        </a:rPr>
                        <a:t> €             300,00 </a:t>
                      </a:r>
                      <a:endParaRPr lang="nl-NL" sz="1500" b="0" i="0" u="none" strike="noStrike">
                        <a:solidFill>
                          <a:srgbClr val="000000"/>
                        </a:solidFill>
                        <a:effectLst/>
                        <a:latin typeface="Aptos Narrow" panose="020B0004020202020204" pitchFamily="34" charset="0"/>
                      </a:endParaRPr>
                    </a:p>
                  </a:txBody>
                  <a:tcPr marL="0" marR="0" marT="0" marB="0" anchor="b"/>
                </a:tc>
                <a:tc>
                  <a:txBody>
                    <a:bodyPr/>
                    <a:lstStyle/>
                    <a:p>
                      <a:pPr algn="l" fontAlgn="b">
                        <a:buNone/>
                      </a:pPr>
                      <a:endParaRPr lang="nl-NL" sz="1500" b="0" i="0" u="none" strike="noStrike">
                        <a:solidFill>
                          <a:srgbClr val="000000"/>
                        </a:solidFill>
                        <a:effectLst/>
                        <a:latin typeface="Aptos Narrow" panose="020B0004020202020204" pitchFamily="34" charset="0"/>
                      </a:endParaRPr>
                    </a:p>
                  </a:txBody>
                  <a:tcPr marL="0" marR="0" marT="0" marB="0" anchor="b"/>
                </a:tc>
                <a:tc>
                  <a:txBody>
                    <a:bodyPr/>
                    <a:lstStyle/>
                    <a:p>
                      <a:pPr algn="l" fontAlgn="b">
                        <a:buNone/>
                      </a:pPr>
                      <a:endParaRPr lang="nl-NL" sz="1500" b="0" i="0" u="none" strike="noStrike">
                        <a:solidFill>
                          <a:srgbClr val="000000"/>
                        </a:solidFill>
                        <a:effectLst/>
                        <a:latin typeface="Aptos Narrow" panose="020B0004020202020204" pitchFamily="34" charset="0"/>
                      </a:endParaRPr>
                    </a:p>
                  </a:txBody>
                  <a:tcPr marL="0" marR="0" marT="0" marB="0" anchor="b"/>
                </a:tc>
                <a:extLst>
                  <a:ext uri="{0D108BD9-81ED-4DB2-BD59-A6C34878D82A}">
                    <a16:rowId xmlns:a16="http://schemas.microsoft.com/office/drawing/2014/main" val="2915669527"/>
                  </a:ext>
                </a:extLst>
              </a:tr>
              <a:tr h="235301">
                <a:tc>
                  <a:txBody>
                    <a:bodyPr/>
                    <a:lstStyle/>
                    <a:p>
                      <a:pPr algn="l" fontAlgn="b">
                        <a:buNone/>
                      </a:pPr>
                      <a:r>
                        <a:rPr lang="nl-NL" sz="1500" u="none" strike="noStrike">
                          <a:effectLst/>
                        </a:rPr>
                        <a:t>Groep 6 - oogsten &amp; verbouwen in de kas</a:t>
                      </a:r>
                      <a:endParaRPr lang="nl-NL" sz="1500" b="0" i="0" u="none" strike="noStrike">
                        <a:solidFill>
                          <a:srgbClr val="000000"/>
                        </a:solidFill>
                        <a:effectLst/>
                        <a:latin typeface="Calibri" panose="020F0502020204030204" pitchFamily="34" charset="0"/>
                      </a:endParaRPr>
                    </a:p>
                  </a:txBody>
                  <a:tcPr marL="0" marR="0" marT="0" marB="0" anchor="b"/>
                </a:tc>
                <a:tc>
                  <a:txBody>
                    <a:bodyPr/>
                    <a:lstStyle/>
                    <a:p>
                      <a:pPr algn="l" fontAlgn="b">
                        <a:buNone/>
                      </a:pPr>
                      <a:r>
                        <a:rPr lang="nl-NL" sz="1500" u="none" strike="noStrike">
                          <a:effectLst/>
                        </a:rPr>
                        <a:t> €             250,00 </a:t>
                      </a:r>
                      <a:endParaRPr lang="nl-NL" sz="1500" b="0" i="0" u="none" strike="noStrike">
                        <a:solidFill>
                          <a:srgbClr val="000000"/>
                        </a:solidFill>
                        <a:effectLst/>
                        <a:latin typeface="Aptos Narrow" panose="020B0004020202020204" pitchFamily="34" charset="0"/>
                      </a:endParaRPr>
                    </a:p>
                  </a:txBody>
                  <a:tcPr marL="0" marR="0" marT="0" marB="0" anchor="b"/>
                </a:tc>
                <a:tc>
                  <a:txBody>
                    <a:bodyPr/>
                    <a:lstStyle/>
                    <a:p>
                      <a:pPr algn="l" fontAlgn="b">
                        <a:buNone/>
                      </a:pPr>
                      <a:endParaRPr lang="nl-NL" sz="1500" b="0" i="0" u="none" strike="noStrike">
                        <a:solidFill>
                          <a:srgbClr val="000000"/>
                        </a:solidFill>
                        <a:effectLst/>
                        <a:latin typeface="Aptos Narrow" panose="020B0004020202020204" pitchFamily="34" charset="0"/>
                      </a:endParaRPr>
                    </a:p>
                  </a:txBody>
                  <a:tcPr marL="0" marR="0" marT="0" marB="0" anchor="b"/>
                </a:tc>
                <a:tc>
                  <a:txBody>
                    <a:bodyPr/>
                    <a:lstStyle/>
                    <a:p>
                      <a:pPr algn="l" fontAlgn="b">
                        <a:buNone/>
                      </a:pPr>
                      <a:endParaRPr lang="nl-NL" sz="1500" b="0" i="0" u="none" strike="noStrike">
                        <a:solidFill>
                          <a:srgbClr val="000000"/>
                        </a:solidFill>
                        <a:effectLst/>
                        <a:latin typeface="Aptos Narrow" panose="020B0004020202020204" pitchFamily="34" charset="0"/>
                      </a:endParaRPr>
                    </a:p>
                  </a:txBody>
                  <a:tcPr marL="0" marR="0" marT="0" marB="0" anchor="b"/>
                </a:tc>
                <a:extLst>
                  <a:ext uri="{0D108BD9-81ED-4DB2-BD59-A6C34878D82A}">
                    <a16:rowId xmlns:a16="http://schemas.microsoft.com/office/drawing/2014/main" val="1981344941"/>
                  </a:ext>
                </a:extLst>
              </a:tr>
              <a:tr h="235301">
                <a:tc>
                  <a:txBody>
                    <a:bodyPr/>
                    <a:lstStyle/>
                    <a:p>
                      <a:pPr algn="l" fontAlgn="b">
                        <a:buNone/>
                      </a:pPr>
                      <a:r>
                        <a:rPr lang="nl-NL" sz="1500" u="none" strike="noStrike">
                          <a:effectLst/>
                        </a:rPr>
                        <a:t>Groep 7 - basic skills</a:t>
                      </a:r>
                      <a:endParaRPr lang="nl-NL" sz="1500" b="0" i="0" u="none" strike="noStrike">
                        <a:solidFill>
                          <a:srgbClr val="000000"/>
                        </a:solidFill>
                        <a:effectLst/>
                        <a:latin typeface="Calibri" panose="020F0502020204030204" pitchFamily="34" charset="0"/>
                      </a:endParaRPr>
                    </a:p>
                  </a:txBody>
                  <a:tcPr marL="0" marR="0" marT="0" marB="0" anchor="b"/>
                </a:tc>
                <a:tc>
                  <a:txBody>
                    <a:bodyPr/>
                    <a:lstStyle/>
                    <a:p>
                      <a:pPr algn="l" fontAlgn="b">
                        <a:buNone/>
                      </a:pPr>
                      <a:r>
                        <a:rPr lang="nl-NL" sz="1500" u="none" strike="noStrike">
                          <a:effectLst/>
                        </a:rPr>
                        <a:t> €             100,00 </a:t>
                      </a:r>
                      <a:endParaRPr lang="nl-NL" sz="1500" b="0" i="0" u="none" strike="noStrike">
                        <a:solidFill>
                          <a:srgbClr val="000000"/>
                        </a:solidFill>
                        <a:effectLst/>
                        <a:latin typeface="Aptos Narrow" panose="020B0004020202020204" pitchFamily="34" charset="0"/>
                      </a:endParaRPr>
                    </a:p>
                  </a:txBody>
                  <a:tcPr marL="0" marR="0" marT="0" marB="0" anchor="b"/>
                </a:tc>
                <a:tc>
                  <a:txBody>
                    <a:bodyPr/>
                    <a:lstStyle/>
                    <a:p>
                      <a:pPr algn="l" fontAlgn="b">
                        <a:buNone/>
                      </a:pPr>
                      <a:endParaRPr lang="nl-NL" sz="1500" b="0" i="0" u="none" strike="noStrike">
                        <a:solidFill>
                          <a:srgbClr val="000000"/>
                        </a:solidFill>
                        <a:effectLst/>
                        <a:latin typeface="Aptos Narrow" panose="020B0004020202020204" pitchFamily="34" charset="0"/>
                      </a:endParaRPr>
                    </a:p>
                  </a:txBody>
                  <a:tcPr marL="0" marR="0" marT="0" marB="0" anchor="b"/>
                </a:tc>
                <a:tc>
                  <a:txBody>
                    <a:bodyPr/>
                    <a:lstStyle/>
                    <a:p>
                      <a:pPr algn="l" fontAlgn="b">
                        <a:buNone/>
                      </a:pPr>
                      <a:endParaRPr lang="nl-NL" sz="1500" b="0" i="0" u="none" strike="noStrike">
                        <a:solidFill>
                          <a:srgbClr val="000000"/>
                        </a:solidFill>
                        <a:effectLst/>
                        <a:latin typeface="Aptos Narrow" panose="020B0004020202020204" pitchFamily="34" charset="0"/>
                      </a:endParaRPr>
                    </a:p>
                  </a:txBody>
                  <a:tcPr marL="0" marR="0" marT="0" marB="0" anchor="b"/>
                </a:tc>
                <a:extLst>
                  <a:ext uri="{0D108BD9-81ED-4DB2-BD59-A6C34878D82A}">
                    <a16:rowId xmlns:a16="http://schemas.microsoft.com/office/drawing/2014/main" val="2275296842"/>
                  </a:ext>
                </a:extLst>
              </a:tr>
              <a:tr h="235301">
                <a:tc>
                  <a:txBody>
                    <a:bodyPr/>
                    <a:lstStyle/>
                    <a:p>
                      <a:pPr algn="l" fontAlgn="b">
                        <a:buNone/>
                      </a:pPr>
                      <a:r>
                        <a:rPr lang="nl-NL" sz="1500" u="none" strike="noStrike">
                          <a:effectLst/>
                        </a:rPr>
                        <a:t>Groep 8 - musical</a:t>
                      </a:r>
                      <a:endParaRPr lang="nl-NL" sz="1500" b="0" i="0" u="none" strike="noStrike">
                        <a:solidFill>
                          <a:srgbClr val="000000"/>
                        </a:solidFill>
                        <a:effectLst/>
                        <a:latin typeface="Calibri" panose="020F0502020204030204" pitchFamily="34" charset="0"/>
                      </a:endParaRPr>
                    </a:p>
                  </a:txBody>
                  <a:tcPr marL="0" marR="0" marT="0" marB="0" anchor="b"/>
                </a:tc>
                <a:tc>
                  <a:txBody>
                    <a:bodyPr/>
                    <a:lstStyle/>
                    <a:p>
                      <a:pPr algn="l" fontAlgn="b">
                        <a:buNone/>
                      </a:pPr>
                      <a:r>
                        <a:rPr lang="nl-NL" sz="1500" u="none" strike="noStrike">
                          <a:effectLst/>
                        </a:rPr>
                        <a:t> €         2.000,00 </a:t>
                      </a:r>
                      <a:endParaRPr lang="nl-NL" sz="1500" b="0" i="0" u="none" strike="noStrike">
                        <a:solidFill>
                          <a:srgbClr val="000000"/>
                        </a:solidFill>
                        <a:effectLst/>
                        <a:latin typeface="Aptos Narrow" panose="020B0004020202020204" pitchFamily="34" charset="0"/>
                      </a:endParaRPr>
                    </a:p>
                  </a:txBody>
                  <a:tcPr marL="0" marR="0" marT="0" marB="0" anchor="b"/>
                </a:tc>
                <a:tc>
                  <a:txBody>
                    <a:bodyPr/>
                    <a:lstStyle/>
                    <a:p>
                      <a:pPr algn="l" fontAlgn="b">
                        <a:buNone/>
                      </a:pPr>
                      <a:endParaRPr lang="nl-NL" sz="1500" b="0" i="0" u="none" strike="noStrike">
                        <a:solidFill>
                          <a:srgbClr val="000000"/>
                        </a:solidFill>
                        <a:effectLst/>
                        <a:latin typeface="Aptos Narrow" panose="020B0004020202020204" pitchFamily="34" charset="0"/>
                      </a:endParaRPr>
                    </a:p>
                  </a:txBody>
                  <a:tcPr marL="0" marR="0" marT="0" marB="0" anchor="b"/>
                </a:tc>
                <a:tc>
                  <a:txBody>
                    <a:bodyPr/>
                    <a:lstStyle/>
                    <a:p>
                      <a:pPr algn="l" fontAlgn="b">
                        <a:buNone/>
                      </a:pPr>
                      <a:endParaRPr lang="nl-NL" sz="1500" b="0" i="0" u="none" strike="noStrike">
                        <a:solidFill>
                          <a:srgbClr val="000000"/>
                        </a:solidFill>
                        <a:effectLst/>
                        <a:latin typeface="Aptos Narrow" panose="020B0004020202020204" pitchFamily="34" charset="0"/>
                      </a:endParaRPr>
                    </a:p>
                  </a:txBody>
                  <a:tcPr marL="0" marR="0" marT="0" marB="0" anchor="b"/>
                </a:tc>
                <a:extLst>
                  <a:ext uri="{0D108BD9-81ED-4DB2-BD59-A6C34878D82A}">
                    <a16:rowId xmlns:a16="http://schemas.microsoft.com/office/drawing/2014/main" val="428745635"/>
                  </a:ext>
                </a:extLst>
              </a:tr>
              <a:tr h="235301">
                <a:tc>
                  <a:txBody>
                    <a:bodyPr/>
                    <a:lstStyle/>
                    <a:p>
                      <a:pPr algn="l" fontAlgn="b">
                        <a:buNone/>
                      </a:pPr>
                      <a:r>
                        <a:rPr lang="nl-NL" sz="1500" u="none" strike="noStrike">
                          <a:effectLst/>
                        </a:rPr>
                        <a:t>Programmeren</a:t>
                      </a:r>
                      <a:endParaRPr lang="nl-NL" sz="1500" b="0" i="0" u="none" strike="noStrike">
                        <a:solidFill>
                          <a:srgbClr val="000000"/>
                        </a:solidFill>
                        <a:effectLst/>
                        <a:latin typeface="Calibri" panose="020F0502020204030204" pitchFamily="34" charset="0"/>
                      </a:endParaRPr>
                    </a:p>
                  </a:txBody>
                  <a:tcPr marL="0" marR="0" marT="0" marB="0" anchor="b"/>
                </a:tc>
                <a:tc>
                  <a:txBody>
                    <a:bodyPr/>
                    <a:lstStyle/>
                    <a:p>
                      <a:pPr algn="l" fontAlgn="b">
                        <a:buNone/>
                      </a:pPr>
                      <a:r>
                        <a:rPr lang="nl-NL" sz="1500" u="none" strike="noStrike">
                          <a:effectLst/>
                        </a:rPr>
                        <a:t> €             400,00 </a:t>
                      </a:r>
                      <a:endParaRPr lang="nl-NL" sz="1500" b="0" i="0" u="none" strike="noStrike">
                        <a:solidFill>
                          <a:srgbClr val="000000"/>
                        </a:solidFill>
                        <a:effectLst/>
                        <a:latin typeface="Aptos Narrow" panose="020B0004020202020204" pitchFamily="34" charset="0"/>
                      </a:endParaRPr>
                    </a:p>
                  </a:txBody>
                  <a:tcPr marL="0" marR="0" marT="0" marB="0" anchor="b"/>
                </a:tc>
                <a:tc>
                  <a:txBody>
                    <a:bodyPr/>
                    <a:lstStyle/>
                    <a:p>
                      <a:pPr algn="l" fontAlgn="b">
                        <a:buNone/>
                      </a:pPr>
                      <a:endParaRPr lang="nl-NL" sz="1500" b="0" i="0" u="none" strike="noStrike">
                        <a:solidFill>
                          <a:srgbClr val="000000"/>
                        </a:solidFill>
                        <a:effectLst/>
                        <a:latin typeface="Aptos Narrow" panose="020B0004020202020204" pitchFamily="34" charset="0"/>
                      </a:endParaRPr>
                    </a:p>
                  </a:txBody>
                  <a:tcPr marL="0" marR="0" marT="0" marB="0" anchor="b"/>
                </a:tc>
                <a:tc>
                  <a:txBody>
                    <a:bodyPr/>
                    <a:lstStyle/>
                    <a:p>
                      <a:pPr algn="l" fontAlgn="b">
                        <a:buNone/>
                      </a:pPr>
                      <a:endParaRPr lang="nl-NL" sz="1500" b="0" i="0" u="none" strike="noStrike">
                        <a:solidFill>
                          <a:srgbClr val="000000"/>
                        </a:solidFill>
                        <a:effectLst/>
                        <a:latin typeface="Aptos Narrow" panose="020B0004020202020204" pitchFamily="34" charset="0"/>
                      </a:endParaRPr>
                    </a:p>
                  </a:txBody>
                  <a:tcPr marL="0" marR="0" marT="0" marB="0" anchor="b"/>
                </a:tc>
                <a:extLst>
                  <a:ext uri="{0D108BD9-81ED-4DB2-BD59-A6C34878D82A}">
                    <a16:rowId xmlns:a16="http://schemas.microsoft.com/office/drawing/2014/main" val="1207840475"/>
                  </a:ext>
                </a:extLst>
              </a:tr>
              <a:tr h="235301">
                <a:tc>
                  <a:txBody>
                    <a:bodyPr/>
                    <a:lstStyle/>
                    <a:p>
                      <a:pPr algn="l" fontAlgn="b">
                        <a:buNone/>
                      </a:pPr>
                      <a:r>
                        <a:rPr lang="nl-NL" sz="1500" u="none" strike="noStrike" dirty="0">
                          <a:effectLst/>
                        </a:rPr>
                        <a:t>Handenarbeid</a:t>
                      </a:r>
                      <a:endParaRPr lang="nl-NL" sz="15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buNone/>
                      </a:pPr>
                      <a:r>
                        <a:rPr lang="nl-NL" sz="1500" u="none" strike="noStrike">
                          <a:effectLst/>
                        </a:rPr>
                        <a:t> €             500,00 </a:t>
                      </a:r>
                      <a:endParaRPr lang="nl-NL" sz="1500" b="0" i="0" u="none" strike="noStrike">
                        <a:solidFill>
                          <a:srgbClr val="000000"/>
                        </a:solidFill>
                        <a:effectLst/>
                        <a:latin typeface="Aptos Narrow" panose="020B0004020202020204" pitchFamily="34" charset="0"/>
                      </a:endParaRPr>
                    </a:p>
                  </a:txBody>
                  <a:tcPr marL="0" marR="0" marT="0" marB="0" anchor="b"/>
                </a:tc>
                <a:tc>
                  <a:txBody>
                    <a:bodyPr/>
                    <a:lstStyle/>
                    <a:p>
                      <a:pPr algn="l" fontAlgn="b">
                        <a:buNone/>
                      </a:pPr>
                      <a:endParaRPr lang="nl-NL" sz="1500" b="0" i="0" u="none" strike="noStrike">
                        <a:solidFill>
                          <a:srgbClr val="000000"/>
                        </a:solidFill>
                        <a:effectLst/>
                        <a:latin typeface="Aptos Narrow" panose="020B0004020202020204" pitchFamily="34" charset="0"/>
                      </a:endParaRPr>
                    </a:p>
                  </a:txBody>
                  <a:tcPr marL="0" marR="0" marT="0" marB="0" anchor="b"/>
                </a:tc>
                <a:tc>
                  <a:txBody>
                    <a:bodyPr/>
                    <a:lstStyle/>
                    <a:p>
                      <a:pPr algn="l" fontAlgn="b">
                        <a:buNone/>
                      </a:pPr>
                      <a:endParaRPr lang="nl-NL" sz="1500" b="0" i="0" u="none" strike="noStrike" dirty="0">
                        <a:solidFill>
                          <a:srgbClr val="000000"/>
                        </a:solidFill>
                        <a:effectLst/>
                        <a:latin typeface="Aptos Narrow" panose="020B0004020202020204" pitchFamily="34" charset="0"/>
                      </a:endParaRPr>
                    </a:p>
                  </a:txBody>
                  <a:tcPr marL="0" marR="0" marT="0" marB="0" anchor="b"/>
                </a:tc>
                <a:extLst>
                  <a:ext uri="{0D108BD9-81ED-4DB2-BD59-A6C34878D82A}">
                    <a16:rowId xmlns:a16="http://schemas.microsoft.com/office/drawing/2014/main" val="3120861438"/>
                  </a:ext>
                </a:extLst>
              </a:tr>
              <a:tr h="235301">
                <a:tc>
                  <a:txBody>
                    <a:bodyPr/>
                    <a:lstStyle/>
                    <a:p>
                      <a:pPr algn="l" fontAlgn="b">
                        <a:buNone/>
                      </a:pPr>
                      <a:r>
                        <a:rPr lang="nl-NL" sz="1500" u="none" strike="noStrike">
                          <a:effectLst/>
                        </a:rPr>
                        <a:t>Leerlingenraad</a:t>
                      </a:r>
                      <a:endParaRPr lang="nl-NL" sz="1500" b="0" i="0" u="none" strike="noStrike">
                        <a:solidFill>
                          <a:srgbClr val="000000"/>
                        </a:solidFill>
                        <a:effectLst/>
                        <a:latin typeface="Calibri" panose="020F0502020204030204" pitchFamily="34" charset="0"/>
                      </a:endParaRPr>
                    </a:p>
                  </a:txBody>
                  <a:tcPr marL="0" marR="0" marT="0" marB="0" anchor="b"/>
                </a:tc>
                <a:tc>
                  <a:txBody>
                    <a:bodyPr/>
                    <a:lstStyle/>
                    <a:p>
                      <a:pPr algn="l" fontAlgn="b">
                        <a:buNone/>
                      </a:pPr>
                      <a:r>
                        <a:rPr lang="nl-NL" sz="1500" u="none" strike="noStrike">
                          <a:effectLst/>
                        </a:rPr>
                        <a:t> €             500,00 </a:t>
                      </a:r>
                      <a:endParaRPr lang="nl-NL" sz="1500" b="0" i="0" u="none" strike="noStrike">
                        <a:solidFill>
                          <a:srgbClr val="000000"/>
                        </a:solidFill>
                        <a:effectLst/>
                        <a:latin typeface="Aptos Narrow" panose="020B0004020202020204" pitchFamily="34" charset="0"/>
                      </a:endParaRPr>
                    </a:p>
                  </a:txBody>
                  <a:tcPr marL="0" marR="0" marT="0" marB="0" anchor="b"/>
                </a:tc>
                <a:tc>
                  <a:txBody>
                    <a:bodyPr/>
                    <a:lstStyle/>
                    <a:p>
                      <a:pPr algn="l" fontAlgn="b">
                        <a:buNone/>
                      </a:pPr>
                      <a:endParaRPr lang="nl-NL" sz="1500" b="0" i="0" u="none" strike="noStrike">
                        <a:solidFill>
                          <a:srgbClr val="000000"/>
                        </a:solidFill>
                        <a:effectLst/>
                        <a:latin typeface="Aptos Narrow" panose="020B0004020202020204" pitchFamily="34" charset="0"/>
                      </a:endParaRPr>
                    </a:p>
                  </a:txBody>
                  <a:tcPr marL="0" marR="0" marT="0" marB="0" anchor="b"/>
                </a:tc>
                <a:tc>
                  <a:txBody>
                    <a:bodyPr/>
                    <a:lstStyle/>
                    <a:p>
                      <a:pPr algn="l" fontAlgn="b">
                        <a:buNone/>
                      </a:pPr>
                      <a:endParaRPr lang="nl-NL" sz="1500" b="0" i="0" u="none" strike="noStrike">
                        <a:solidFill>
                          <a:srgbClr val="000000"/>
                        </a:solidFill>
                        <a:effectLst/>
                        <a:latin typeface="Aptos Narrow" panose="020B0004020202020204" pitchFamily="34" charset="0"/>
                      </a:endParaRPr>
                    </a:p>
                  </a:txBody>
                  <a:tcPr marL="0" marR="0" marT="0" marB="0" anchor="b"/>
                </a:tc>
                <a:extLst>
                  <a:ext uri="{0D108BD9-81ED-4DB2-BD59-A6C34878D82A}">
                    <a16:rowId xmlns:a16="http://schemas.microsoft.com/office/drawing/2014/main" val="49380024"/>
                  </a:ext>
                </a:extLst>
              </a:tr>
              <a:tr h="235301">
                <a:tc>
                  <a:txBody>
                    <a:bodyPr/>
                    <a:lstStyle/>
                    <a:p>
                      <a:pPr algn="l" fontAlgn="b">
                        <a:buNone/>
                      </a:pPr>
                      <a:r>
                        <a:rPr lang="nl-NL" sz="1500" u="none" strike="noStrike">
                          <a:effectLst/>
                        </a:rPr>
                        <a:t>Klassenpotje</a:t>
                      </a:r>
                      <a:endParaRPr lang="nl-NL" sz="1500" b="0" i="0" u="none" strike="noStrike">
                        <a:solidFill>
                          <a:srgbClr val="000000"/>
                        </a:solidFill>
                        <a:effectLst/>
                        <a:latin typeface="Calibri" panose="020F0502020204030204" pitchFamily="34" charset="0"/>
                      </a:endParaRPr>
                    </a:p>
                  </a:txBody>
                  <a:tcPr marL="0" marR="0" marT="0" marB="0" anchor="b"/>
                </a:tc>
                <a:tc>
                  <a:txBody>
                    <a:bodyPr/>
                    <a:lstStyle/>
                    <a:p>
                      <a:pPr algn="l" fontAlgn="b">
                        <a:buNone/>
                      </a:pPr>
                      <a:r>
                        <a:rPr lang="nl-NL" sz="1500" u="none" strike="noStrike">
                          <a:effectLst/>
                        </a:rPr>
                        <a:t> €         1.250,00 </a:t>
                      </a:r>
                      <a:endParaRPr lang="nl-NL" sz="1500" b="0" i="0" u="none" strike="noStrike">
                        <a:solidFill>
                          <a:srgbClr val="000000"/>
                        </a:solidFill>
                        <a:effectLst/>
                        <a:latin typeface="Aptos Narrow" panose="020B0004020202020204" pitchFamily="34" charset="0"/>
                      </a:endParaRPr>
                    </a:p>
                  </a:txBody>
                  <a:tcPr marL="0" marR="0" marT="0" marB="0" anchor="b"/>
                </a:tc>
                <a:tc>
                  <a:txBody>
                    <a:bodyPr/>
                    <a:lstStyle/>
                    <a:p>
                      <a:pPr algn="l" fontAlgn="b">
                        <a:buNone/>
                      </a:pPr>
                      <a:endParaRPr lang="nl-NL" sz="1500" b="0" i="0" u="none" strike="noStrike">
                        <a:solidFill>
                          <a:srgbClr val="000000"/>
                        </a:solidFill>
                        <a:effectLst/>
                        <a:latin typeface="Aptos Narrow" panose="020B0004020202020204" pitchFamily="34" charset="0"/>
                      </a:endParaRPr>
                    </a:p>
                  </a:txBody>
                  <a:tcPr marL="0" marR="0" marT="0" marB="0" anchor="b"/>
                </a:tc>
                <a:tc>
                  <a:txBody>
                    <a:bodyPr/>
                    <a:lstStyle/>
                    <a:p>
                      <a:pPr algn="l" fontAlgn="b">
                        <a:buNone/>
                      </a:pPr>
                      <a:endParaRPr lang="nl-NL" sz="1500" b="0" i="0" u="none" strike="noStrike">
                        <a:solidFill>
                          <a:srgbClr val="000000"/>
                        </a:solidFill>
                        <a:effectLst/>
                        <a:latin typeface="Aptos Narrow" panose="020B0004020202020204" pitchFamily="34" charset="0"/>
                      </a:endParaRPr>
                    </a:p>
                  </a:txBody>
                  <a:tcPr marL="0" marR="0" marT="0" marB="0" anchor="b"/>
                </a:tc>
                <a:extLst>
                  <a:ext uri="{0D108BD9-81ED-4DB2-BD59-A6C34878D82A}">
                    <a16:rowId xmlns:a16="http://schemas.microsoft.com/office/drawing/2014/main" val="3723290078"/>
                  </a:ext>
                </a:extLst>
              </a:tr>
              <a:tr h="271025">
                <a:tc>
                  <a:txBody>
                    <a:bodyPr/>
                    <a:lstStyle/>
                    <a:p>
                      <a:pPr algn="l" fontAlgn="b">
                        <a:buNone/>
                      </a:pPr>
                      <a:r>
                        <a:rPr lang="nl-NL" sz="1500" u="none" strike="noStrike">
                          <a:effectLst/>
                        </a:rPr>
                        <a:t>Kosten vergadering ALV/bestuur</a:t>
                      </a:r>
                      <a:endParaRPr lang="nl-NL" sz="1500" b="0" i="0" u="none" strike="noStrike">
                        <a:solidFill>
                          <a:srgbClr val="000000"/>
                        </a:solidFill>
                        <a:effectLst/>
                        <a:latin typeface="Calibri" panose="020F0502020204030204" pitchFamily="34" charset="0"/>
                      </a:endParaRPr>
                    </a:p>
                  </a:txBody>
                  <a:tcPr marL="0" marR="0" marT="0" marB="0" anchor="b"/>
                </a:tc>
                <a:tc>
                  <a:txBody>
                    <a:bodyPr/>
                    <a:lstStyle/>
                    <a:p>
                      <a:pPr algn="l" fontAlgn="b">
                        <a:buNone/>
                      </a:pPr>
                      <a:r>
                        <a:rPr lang="nl-NL" sz="1500" u="none" strike="noStrike">
                          <a:effectLst/>
                        </a:rPr>
                        <a:t> €                          -   </a:t>
                      </a:r>
                      <a:endParaRPr lang="nl-NL" sz="1500" b="0" i="0" u="none" strike="noStrike">
                        <a:solidFill>
                          <a:srgbClr val="000000"/>
                        </a:solidFill>
                        <a:effectLst/>
                        <a:latin typeface="Aptos Narrow" panose="020B0004020202020204" pitchFamily="34" charset="0"/>
                      </a:endParaRPr>
                    </a:p>
                  </a:txBody>
                  <a:tcPr marL="0" marR="0" marT="0" marB="0" anchor="b"/>
                </a:tc>
                <a:tc>
                  <a:txBody>
                    <a:bodyPr/>
                    <a:lstStyle/>
                    <a:p>
                      <a:pPr algn="l" fontAlgn="b">
                        <a:buNone/>
                      </a:pPr>
                      <a:endParaRPr lang="nl-NL" sz="1500" b="0" i="0" u="none" strike="noStrike">
                        <a:solidFill>
                          <a:srgbClr val="000000"/>
                        </a:solidFill>
                        <a:effectLst/>
                        <a:latin typeface="Aptos Narrow" panose="020B0004020202020204" pitchFamily="34" charset="0"/>
                      </a:endParaRPr>
                    </a:p>
                  </a:txBody>
                  <a:tcPr marL="0" marR="0" marT="0" marB="0" anchor="b"/>
                </a:tc>
                <a:tc>
                  <a:txBody>
                    <a:bodyPr/>
                    <a:lstStyle/>
                    <a:p>
                      <a:pPr algn="l" fontAlgn="b">
                        <a:buNone/>
                      </a:pPr>
                      <a:endParaRPr lang="nl-NL" sz="1500" b="0" i="0" u="none" strike="noStrike">
                        <a:solidFill>
                          <a:srgbClr val="000000"/>
                        </a:solidFill>
                        <a:effectLst/>
                        <a:latin typeface="Aptos Narrow" panose="020B0004020202020204" pitchFamily="34" charset="0"/>
                      </a:endParaRPr>
                    </a:p>
                  </a:txBody>
                  <a:tcPr marL="0" marR="0" marT="0" marB="0" anchor="b"/>
                </a:tc>
                <a:extLst>
                  <a:ext uri="{0D108BD9-81ED-4DB2-BD59-A6C34878D82A}">
                    <a16:rowId xmlns:a16="http://schemas.microsoft.com/office/drawing/2014/main" val="1837341145"/>
                  </a:ext>
                </a:extLst>
              </a:tr>
              <a:tr h="235301">
                <a:tc>
                  <a:txBody>
                    <a:bodyPr/>
                    <a:lstStyle/>
                    <a:p>
                      <a:pPr algn="l" fontAlgn="b">
                        <a:buNone/>
                      </a:pPr>
                      <a:r>
                        <a:rPr lang="nl-NL" sz="1500" u="none" strike="noStrike">
                          <a:effectLst/>
                        </a:rPr>
                        <a:t>Bankkosten</a:t>
                      </a:r>
                      <a:endParaRPr lang="nl-NL" sz="1500" b="0" i="0" u="none" strike="noStrike">
                        <a:solidFill>
                          <a:srgbClr val="000000"/>
                        </a:solidFill>
                        <a:effectLst/>
                        <a:latin typeface="Calibri" panose="020F0502020204030204" pitchFamily="34" charset="0"/>
                      </a:endParaRPr>
                    </a:p>
                  </a:txBody>
                  <a:tcPr marL="0" marR="0" marT="0" marB="0" anchor="b"/>
                </a:tc>
                <a:tc>
                  <a:txBody>
                    <a:bodyPr/>
                    <a:lstStyle/>
                    <a:p>
                      <a:pPr algn="l" fontAlgn="b">
                        <a:buNone/>
                      </a:pPr>
                      <a:r>
                        <a:rPr lang="nl-NL" sz="1500" u="none" strike="noStrike">
                          <a:effectLst/>
                        </a:rPr>
                        <a:t> €             300,00 </a:t>
                      </a:r>
                      <a:endParaRPr lang="nl-NL" sz="1500" b="0" i="0" u="none" strike="noStrike">
                        <a:solidFill>
                          <a:srgbClr val="000000"/>
                        </a:solidFill>
                        <a:effectLst/>
                        <a:latin typeface="Aptos Narrow" panose="020B0004020202020204" pitchFamily="34" charset="0"/>
                      </a:endParaRPr>
                    </a:p>
                  </a:txBody>
                  <a:tcPr marL="0" marR="0" marT="0" marB="0" anchor="b"/>
                </a:tc>
                <a:tc>
                  <a:txBody>
                    <a:bodyPr/>
                    <a:lstStyle/>
                    <a:p>
                      <a:pPr algn="l" fontAlgn="b">
                        <a:buNone/>
                      </a:pPr>
                      <a:endParaRPr lang="nl-NL" sz="1500" b="0" i="0" u="none" strike="noStrike">
                        <a:solidFill>
                          <a:srgbClr val="000000"/>
                        </a:solidFill>
                        <a:effectLst/>
                        <a:latin typeface="Aptos Narrow" panose="020B0004020202020204" pitchFamily="34" charset="0"/>
                      </a:endParaRPr>
                    </a:p>
                  </a:txBody>
                  <a:tcPr marL="0" marR="0" marT="0" marB="0" anchor="b"/>
                </a:tc>
                <a:tc>
                  <a:txBody>
                    <a:bodyPr/>
                    <a:lstStyle/>
                    <a:p>
                      <a:pPr algn="l" fontAlgn="b">
                        <a:buNone/>
                      </a:pPr>
                      <a:endParaRPr lang="nl-NL" sz="1500" b="0" i="0" u="none" strike="noStrike">
                        <a:solidFill>
                          <a:srgbClr val="000000"/>
                        </a:solidFill>
                        <a:effectLst/>
                        <a:latin typeface="Aptos Narrow" panose="020B0004020202020204" pitchFamily="34" charset="0"/>
                      </a:endParaRPr>
                    </a:p>
                  </a:txBody>
                  <a:tcPr marL="0" marR="0" marT="0" marB="0" anchor="b"/>
                </a:tc>
                <a:extLst>
                  <a:ext uri="{0D108BD9-81ED-4DB2-BD59-A6C34878D82A}">
                    <a16:rowId xmlns:a16="http://schemas.microsoft.com/office/drawing/2014/main" val="821726648"/>
                  </a:ext>
                </a:extLst>
              </a:tr>
              <a:tr h="235301">
                <a:tc>
                  <a:txBody>
                    <a:bodyPr/>
                    <a:lstStyle/>
                    <a:p>
                      <a:pPr algn="l" fontAlgn="b">
                        <a:buNone/>
                      </a:pPr>
                      <a:r>
                        <a:rPr lang="nl-NL" sz="1500" u="none" strike="noStrike">
                          <a:effectLst/>
                        </a:rPr>
                        <a:t>Accountants- en administratiekosten</a:t>
                      </a:r>
                      <a:endParaRPr lang="nl-NL" sz="1500" b="0" i="0" u="none" strike="noStrike">
                        <a:solidFill>
                          <a:srgbClr val="000000"/>
                        </a:solidFill>
                        <a:effectLst/>
                        <a:latin typeface="Calibri" panose="020F0502020204030204" pitchFamily="34" charset="0"/>
                      </a:endParaRPr>
                    </a:p>
                  </a:txBody>
                  <a:tcPr marL="0" marR="0" marT="0" marB="0" anchor="b"/>
                </a:tc>
                <a:tc>
                  <a:txBody>
                    <a:bodyPr/>
                    <a:lstStyle/>
                    <a:p>
                      <a:pPr algn="l" fontAlgn="b">
                        <a:buNone/>
                      </a:pPr>
                      <a:r>
                        <a:rPr lang="nl-NL" sz="1500" u="none" strike="noStrike">
                          <a:effectLst/>
                        </a:rPr>
                        <a:t> €             500,00 </a:t>
                      </a:r>
                      <a:endParaRPr lang="nl-NL" sz="1500" b="0" i="0" u="none" strike="noStrike">
                        <a:solidFill>
                          <a:srgbClr val="000000"/>
                        </a:solidFill>
                        <a:effectLst/>
                        <a:latin typeface="Aptos Narrow" panose="020B0004020202020204" pitchFamily="34" charset="0"/>
                      </a:endParaRPr>
                    </a:p>
                  </a:txBody>
                  <a:tcPr marL="0" marR="0" marT="0" marB="0" anchor="b"/>
                </a:tc>
                <a:tc>
                  <a:txBody>
                    <a:bodyPr/>
                    <a:lstStyle/>
                    <a:p>
                      <a:pPr algn="l" fontAlgn="b">
                        <a:buNone/>
                      </a:pPr>
                      <a:endParaRPr lang="nl-NL" sz="1500" b="0" i="0" u="none" strike="noStrike">
                        <a:solidFill>
                          <a:srgbClr val="000000"/>
                        </a:solidFill>
                        <a:effectLst/>
                        <a:latin typeface="Aptos Narrow" panose="020B0004020202020204" pitchFamily="34" charset="0"/>
                      </a:endParaRPr>
                    </a:p>
                  </a:txBody>
                  <a:tcPr marL="0" marR="0" marT="0" marB="0" anchor="b"/>
                </a:tc>
                <a:tc>
                  <a:txBody>
                    <a:bodyPr/>
                    <a:lstStyle/>
                    <a:p>
                      <a:pPr algn="l" fontAlgn="b">
                        <a:buNone/>
                      </a:pPr>
                      <a:endParaRPr lang="nl-NL" sz="1500" b="0" i="0" u="none" strike="noStrike">
                        <a:solidFill>
                          <a:srgbClr val="000000"/>
                        </a:solidFill>
                        <a:effectLst/>
                        <a:latin typeface="Aptos Narrow" panose="020B0004020202020204" pitchFamily="34" charset="0"/>
                      </a:endParaRPr>
                    </a:p>
                  </a:txBody>
                  <a:tcPr marL="0" marR="0" marT="0" marB="0" anchor="b"/>
                </a:tc>
                <a:extLst>
                  <a:ext uri="{0D108BD9-81ED-4DB2-BD59-A6C34878D82A}">
                    <a16:rowId xmlns:a16="http://schemas.microsoft.com/office/drawing/2014/main" val="2995905997"/>
                  </a:ext>
                </a:extLst>
              </a:tr>
              <a:tr h="235301">
                <a:tc>
                  <a:txBody>
                    <a:bodyPr/>
                    <a:lstStyle/>
                    <a:p>
                      <a:pPr algn="l" fontAlgn="b">
                        <a:buNone/>
                      </a:pPr>
                      <a:r>
                        <a:rPr lang="nl-NL" sz="1500" u="none" strike="noStrike">
                          <a:effectLst/>
                        </a:rPr>
                        <a:t>incassokosten ouderbijdragen</a:t>
                      </a:r>
                      <a:endParaRPr lang="nl-NL" sz="1500" b="0" i="0" u="none" strike="noStrike">
                        <a:solidFill>
                          <a:srgbClr val="000000"/>
                        </a:solidFill>
                        <a:effectLst/>
                        <a:latin typeface="Calibri" panose="020F0502020204030204" pitchFamily="34" charset="0"/>
                      </a:endParaRPr>
                    </a:p>
                  </a:txBody>
                  <a:tcPr marL="0" marR="0" marT="0" marB="0" anchor="b"/>
                </a:tc>
                <a:tc>
                  <a:txBody>
                    <a:bodyPr/>
                    <a:lstStyle/>
                    <a:p>
                      <a:pPr algn="l" fontAlgn="b">
                        <a:buNone/>
                      </a:pPr>
                      <a:r>
                        <a:rPr lang="nl-NL" sz="1500" u="none" strike="noStrike">
                          <a:effectLst/>
                        </a:rPr>
                        <a:t> €         1.000,00 </a:t>
                      </a:r>
                      <a:endParaRPr lang="nl-NL" sz="1500" b="0" i="0" u="none" strike="noStrike">
                        <a:solidFill>
                          <a:srgbClr val="000000"/>
                        </a:solidFill>
                        <a:effectLst/>
                        <a:latin typeface="Aptos Narrow" panose="020B0004020202020204" pitchFamily="34" charset="0"/>
                      </a:endParaRPr>
                    </a:p>
                  </a:txBody>
                  <a:tcPr marL="0" marR="0" marT="0" marB="0" anchor="b"/>
                </a:tc>
                <a:tc>
                  <a:txBody>
                    <a:bodyPr/>
                    <a:lstStyle/>
                    <a:p>
                      <a:pPr algn="l" fontAlgn="b">
                        <a:buNone/>
                      </a:pPr>
                      <a:endParaRPr lang="nl-NL" sz="1500" b="0" i="0" u="none" strike="noStrike">
                        <a:solidFill>
                          <a:srgbClr val="000000"/>
                        </a:solidFill>
                        <a:effectLst/>
                        <a:latin typeface="Aptos Narrow" panose="020B0004020202020204" pitchFamily="34" charset="0"/>
                      </a:endParaRPr>
                    </a:p>
                  </a:txBody>
                  <a:tcPr marL="0" marR="0" marT="0" marB="0" anchor="b"/>
                </a:tc>
                <a:tc>
                  <a:txBody>
                    <a:bodyPr/>
                    <a:lstStyle/>
                    <a:p>
                      <a:pPr algn="l" fontAlgn="b">
                        <a:buNone/>
                      </a:pPr>
                      <a:endParaRPr lang="nl-NL" sz="1500" b="0" i="0" u="none" strike="noStrike">
                        <a:solidFill>
                          <a:srgbClr val="000000"/>
                        </a:solidFill>
                        <a:effectLst/>
                        <a:latin typeface="Aptos Narrow" panose="020B0004020202020204" pitchFamily="34" charset="0"/>
                      </a:endParaRPr>
                    </a:p>
                  </a:txBody>
                  <a:tcPr marL="0" marR="0" marT="0" marB="0" anchor="b"/>
                </a:tc>
                <a:extLst>
                  <a:ext uri="{0D108BD9-81ED-4DB2-BD59-A6C34878D82A}">
                    <a16:rowId xmlns:a16="http://schemas.microsoft.com/office/drawing/2014/main" val="3946217697"/>
                  </a:ext>
                </a:extLst>
              </a:tr>
              <a:tr h="271025">
                <a:tc>
                  <a:txBody>
                    <a:bodyPr/>
                    <a:lstStyle/>
                    <a:p>
                      <a:pPr algn="l" fontAlgn="b">
                        <a:buNone/>
                      </a:pPr>
                      <a:r>
                        <a:rPr lang="nl-NL" sz="1500" u="none" strike="noStrike">
                          <a:effectLst/>
                        </a:rPr>
                        <a:t>Lasten vorig schooljaar</a:t>
                      </a:r>
                      <a:endParaRPr lang="nl-NL" sz="1500" b="0" i="0" u="none" strike="noStrike">
                        <a:solidFill>
                          <a:srgbClr val="000000"/>
                        </a:solidFill>
                        <a:effectLst/>
                        <a:latin typeface="Calibri" panose="020F0502020204030204" pitchFamily="34" charset="0"/>
                      </a:endParaRPr>
                    </a:p>
                  </a:txBody>
                  <a:tcPr marL="0" marR="0" marT="0" marB="0" anchor="b"/>
                </a:tc>
                <a:tc>
                  <a:txBody>
                    <a:bodyPr/>
                    <a:lstStyle/>
                    <a:p>
                      <a:pPr algn="l" fontAlgn="b">
                        <a:buNone/>
                      </a:pPr>
                      <a:r>
                        <a:rPr lang="nl-NL" sz="1500" u="none" strike="noStrike">
                          <a:effectLst/>
                        </a:rPr>
                        <a:t> €                          -   </a:t>
                      </a:r>
                      <a:endParaRPr lang="nl-NL" sz="1500" b="0" i="0" u="none" strike="noStrike">
                        <a:solidFill>
                          <a:srgbClr val="000000"/>
                        </a:solidFill>
                        <a:effectLst/>
                        <a:latin typeface="Aptos Narrow" panose="020B0004020202020204" pitchFamily="34" charset="0"/>
                      </a:endParaRPr>
                    </a:p>
                  </a:txBody>
                  <a:tcPr marL="0" marR="0" marT="0" marB="0" anchor="b"/>
                </a:tc>
                <a:tc>
                  <a:txBody>
                    <a:bodyPr/>
                    <a:lstStyle/>
                    <a:p>
                      <a:pPr algn="l" fontAlgn="b">
                        <a:buNone/>
                      </a:pPr>
                      <a:endParaRPr lang="nl-NL" sz="1500" b="0" i="0" u="none" strike="noStrike">
                        <a:solidFill>
                          <a:srgbClr val="000000"/>
                        </a:solidFill>
                        <a:effectLst/>
                        <a:latin typeface="Aptos Narrow" panose="020B0004020202020204" pitchFamily="34" charset="0"/>
                      </a:endParaRPr>
                    </a:p>
                  </a:txBody>
                  <a:tcPr marL="0" marR="0" marT="0" marB="0" anchor="b"/>
                </a:tc>
                <a:tc>
                  <a:txBody>
                    <a:bodyPr/>
                    <a:lstStyle/>
                    <a:p>
                      <a:pPr algn="l" fontAlgn="b">
                        <a:buNone/>
                      </a:pPr>
                      <a:endParaRPr lang="nl-NL" sz="1500" b="0" i="0" u="none" strike="noStrike">
                        <a:solidFill>
                          <a:srgbClr val="000000"/>
                        </a:solidFill>
                        <a:effectLst/>
                        <a:latin typeface="Aptos Narrow" panose="020B0004020202020204" pitchFamily="34" charset="0"/>
                      </a:endParaRPr>
                    </a:p>
                  </a:txBody>
                  <a:tcPr marL="0" marR="0" marT="0" marB="0" anchor="b"/>
                </a:tc>
                <a:extLst>
                  <a:ext uri="{0D108BD9-81ED-4DB2-BD59-A6C34878D82A}">
                    <a16:rowId xmlns:a16="http://schemas.microsoft.com/office/drawing/2014/main" val="1447956589"/>
                  </a:ext>
                </a:extLst>
              </a:tr>
              <a:tr h="235301">
                <a:tc>
                  <a:txBody>
                    <a:bodyPr/>
                    <a:lstStyle/>
                    <a:p>
                      <a:pPr algn="l" fontAlgn="b">
                        <a:buNone/>
                      </a:pPr>
                      <a:r>
                        <a:rPr lang="nl-NL" sz="1500" u="none" strike="noStrike">
                          <a:effectLst/>
                        </a:rPr>
                        <a:t>Onvoorzien</a:t>
                      </a:r>
                      <a:endParaRPr lang="nl-NL" sz="1500" b="0" i="0" u="none" strike="noStrike">
                        <a:solidFill>
                          <a:srgbClr val="000000"/>
                        </a:solidFill>
                        <a:effectLst/>
                        <a:latin typeface="Calibri" panose="020F0502020204030204" pitchFamily="34" charset="0"/>
                      </a:endParaRPr>
                    </a:p>
                  </a:txBody>
                  <a:tcPr marL="0" marR="0" marT="0" marB="0" anchor="b"/>
                </a:tc>
                <a:tc>
                  <a:txBody>
                    <a:bodyPr/>
                    <a:lstStyle/>
                    <a:p>
                      <a:pPr algn="l" fontAlgn="b">
                        <a:buNone/>
                      </a:pPr>
                      <a:r>
                        <a:rPr lang="nl-NL" sz="1500" u="none" strike="noStrike">
                          <a:effectLst/>
                        </a:rPr>
                        <a:t> €             500,00 </a:t>
                      </a:r>
                      <a:endParaRPr lang="nl-NL" sz="1500" b="0" i="0" u="none" strike="noStrike">
                        <a:solidFill>
                          <a:srgbClr val="000000"/>
                        </a:solidFill>
                        <a:effectLst/>
                        <a:latin typeface="Aptos Narrow" panose="020B0004020202020204" pitchFamily="34" charset="0"/>
                      </a:endParaRPr>
                    </a:p>
                  </a:txBody>
                  <a:tcPr marL="0" marR="0" marT="0" marB="0" anchor="b"/>
                </a:tc>
                <a:tc>
                  <a:txBody>
                    <a:bodyPr/>
                    <a:lstStyle/>
                    <a:p>
                      <a:pPr algn="l" fontAlgn="b">
                        <a:buNone/>
                      </a:pPr>
                      <a:endParaRPr lang="nl-NL" sz="1500" b="0" i="0" u="none" strike="noStrike">
                        <a:solidFill>
                          <a:srgbClr val="000000"/>
                        </a:solidFill>
                        <a:effectLst/>
                        <a:latin typeface="Aptos Narrow" panose="020B0004020202020204" pitchFamily="34" charset="0"/>
                      </a:endParaRPr>
                    </a:p>
                  </a:txBody>
                  <a:tcPr marL="0" marR="0" marT="0" marB="0" anchor="b"/>
                </a:tc>
                <a:tc>
                  <a:txBody>
                    <a:bodyPr/>
                    <a:lstStyle/>
                    <a:p>
                      <a:pPr algn="l" fontAlgn="b">
                        <a:buNone/>
                      </a:pPr>
                      <a:endParaRPr lang="nl-NL" sz="1500" b="0" i="0" u="none" strike="noStrike">
                        <a:solidFill>
                          <a:srgbClr val="000000"/>
                        </a:solidFill>
                        <a:effectLst/>
                        <a:latin typeface="Aptos Narrow" panose="020B0004020202020204" pitchFamily="34" charset="0"/>
                      </a:endParaRPr>
                    </a:p>
                  </a:txBody>
                  <a:tcPr marL="0" marR="0" marT="0" marB="0" anchor="b"/>
                </a:tc>
                <a:extLst>
                  <a:ext uri="{0D108BD9-81ED-4DB2-BD59-A6C34878D82A}">
                    <a16:rowId xmlns:a16="http://schemas.microsoft.com/office/drawing/2014/main" val="99462932"/>
                  </a:ext>
                </a:extLst>
              </a:tr>
              <a:tr h="235301">
                <a:tc>
                  <a:txBody>
                    <a:bodyPr/>
                    <a:lstStyle/>
                    <a:p>
                      <a:pPr algn="l" fontAlgn="b">
                        <a:buNone/>
                      </a:pPr>
                      <a:r>
                        <a:rPr lang="nl-NL" sz="1500" u="none" strike="noStrike">
                          <a:effectLst/>
                        </a:rPr>
                        <a:t>Ouderbijdrage</a:t>
                      </a:r>
                      <a:endParaRPr lang="nl-NL" sz="1500" b="0" i="0" u="none" strike="noStrike">
                        <a:solidFill>
                          <a:srgbClr val="000000"/>
                        </a:solidFill>
                        <a:effectLst/>
                        <a:latin typeface="Calibri" panose="020F0502020204030204" pitchFamily="34" charset="0"/>
                      </a:endParaRPr>
                    </a:p>
                  </a:txBody>
                  <a:tcPr marL="0" marR="0" marT="0" marB="0" anchor="b"/>
                </a:tc>
                <a:tc>
                  <a:txBody>
                    <a:bodyPr/>
                    <a:lstStyle/>
                    <a:p>
                      <a:pPr algn="l" fontAlgn="b">
                        <a:buNone/>
                      </a:pPr>
                      <a:endParaRPr lang="nl-NL" sz="1500" b="0" i="0" u="none" strike="noStrike">
                        <a:solidFill>
                          <a:srgbClr val="000000"/>
                        </a:solidFill>
                        <a:effectLst/>
                        <a:latin typeface="Aptos Narrow" panose="020B0004020202020204" pitchFamily="34" charset="0"/>
                      </a:endParaRPr>
                    </a:p>
                  </a:txBody>
                  <a:tcPr marL="0" marR="0" marT="0" marB="0" anchor="b"/>
                </a:tc>
                <a:tc>
                  <a:txBody>
                    <a:bodyPr/>
                    <a:lstStyle/>
                    <a:p>
                      <a:pPr algn="l" fontAlgn="b">
                        <a:buNone/>
                      </a:pPr>
                      <a:r>
                        <a:rPr lang="nl-NL" sz="1500" u="none" strike="noStrike">
                          <a:effectLst/>
                        </a:rPr>
                        <a:t> €       49.799,85 </a:t>
                      </a:r>
                      <a:endParaRPr lang="nl-NL" sz="1500" b="0" i="0" u="none" strike="noStrike">
                        <a:solidFill>
                          <a:srgbClr val="000000"/>
                        </a:solidFill>
                        <a:effectLst/>
                        <a:latin typeface="Aptos Narrow" panose="020B0004020202020204" pitchFamily="34" charset="0"/>
                      </a:endParaRPr>
                    </a:p>
                  </a:txBody>
                  <a:tcPr marL="0" marR="0" marT="0" marB="0" anchor="b"/>
                </a:tc>
                <a:tc>
                  <a:txBody>
                    <a:bodyPr/>
                    <a:lstStyle/>
                    <a:p>
                      <a:pPr algn="l" fontAlgn="b">
                        <a:buNone/>
                      </a:pPr>
                      <a:endParaRPr lang="nl-NL" sz="1500" b="0" i="0" u="none" strike="noStrike">
                        <a:solidFill>
                          <a:srgbClr val="000000"/>
                        </a:solidFill>
                        <a:effectLst/>
                        <a:latin typeface="Aptos Narrow" panose="020B0004020202020204" pitchFamily="34" charset="0"/>
                      </a:endParaRPr>
                    </a:p>
                  </a:txBody>
                  <a:tcPr marL="0" marR="0" marT="0" marB="0" anchor="b"/>
                </a:tc>
                <a:extLst>
                  <a:ext uri="{0D108BD9-81ED-4DB2-BD59-A6C34878D82A}">
                    <a16:rowId xmlns:a16="http://schemas.microsoft.com/office/drawing/2014/main" val="51487770"/>
                  </a:ext>
                </a:extLst>
              </a:tr>
              <a:tr h="235301">
                <a:tc>
                  <a:txBody>
                    <a:bodyPr/>
                    <a:lstStyle/>
                    <a:p>
                      <a:pPr algn="l" fontAlgn="b">
                        <a:buNone/>
                      </a:pPr>
                      <a:endParaRPr lang="nl-NL" sz="1500" b="0" i="0" u="none" strike="noStrike">
                        <a:solidFill>
                          <a:srgbClr val="000000"/>
                        </a:solidFill>
                        <a:effectLst/>
                        <a:latin typeface="Aptos Narrow" panose="020B0004020202020204" pitchFamily="34" charset="0"/>
                      </a:endParaRPr>
                    </a:p>
                  </a:txBody>
                  <a:tcPr marL="0" marR="0" marT="0" marB="0" anchor="b"/>
                </a:tc>
                <a:tc>
                  <a:txBody>
                    <a:bodyPr/>
                    <a:lstStyle/>
                    <a:p>
                      <a:pPr algn="l" fontAlgn="b">
                        <a:buNone/>
                      </a:pPr>
                      <a:endParaRPr lang="nl-NL" sz="1500" b="0" i="0" u="none" strike="noStrike">
                        <a:solidFill>
                          <a:srgbClr val="000000"/>
                        </a:solidFill>
                        <a:effectLst/>
                        <a:latin typeface="Aptos Narrow" panose="020B0004020202020204" pitchFamily="34" charset="0"/>
                      </a:endParaRPr>
                    </a:p>
                  </a:txBody>
                  <a:tcPr marL="0" marR="0" marT="0" marB="0" anchor="b"/>
                </a:tc>
                <a:tc>
                  <a:txBody>
                    <a:bodyPr/>
                    <a:lstStyle/>
                    <a:p>
                      <a:pPr algn="l" fontAlgn="b">
                        <a:buNone/>
                      </a:pPr>
                      <a:endParaRPr lang="nl-NL" sz="1500" b="0" i="0" u="none" strike="noStrike">
                        <a:solidFill>
                          <a:srgbClr val="000000"/>
                        </a:solidFill>
                        <a:effectLst/>
                        <a:latin typeface="Aptos Narrow" panose="020B0004020202020204" pitchFamily="34" charset="0"/>
                      </a:endParaRPr>
                    </a:p>
                  </a:txBody>
                  <a:tcPr marL="0" marR="0" marT="0" marB="0" anchor="b"/>
                </a:tc>
                <a:tc>
                  <a:txBody>
                    <a:bodyPr/>
                    <a:lstStyle/>
                    <a:p>
                      <a:pPr algn="l" fontAlgn="b">
                        <a:buNone/>
                      </a:pPr>
                      <a:endParaRPr lang="nl-NL" sz="1500" b="0" i="0" u="none" strike="noStrike">
                        <a:solidFill>
                          <a:srgbClr val="000000"/>
                        </a:solidFill>
                        <a:effectLst/>
                        <a:latin typeface="Aptos Narrow" panose="020B0004020202020204" pitchFamily="34" charset="0"/>
                      </a:endParaRPr>
                    </a:p>
                  </a:txBody>
                  <a:tcPr marL="0" marR="0" marT="0" marB="0" anchor="b"/>
                </a:tc>
                <a:extLst>
                  <a:ext uri="{0D108BD9-81ED-4DB2-BD59-A6C34878D82A}">
                    <a16:rowId xmlns:a16="http://schemas.microsoft.com/office/drawing/2014/main" val="3897849675"/>
                  </a:ext>
                </a:extLst>
              </a:tr>
              <a:tr h="235301">
                <a:tc>
                  <a:txBody>
                    <a:bodyPr/>
                    <a:lstStyle/>
                    <a:p>
                      <a:pPr algn="l" fontAlgn="b">
                        <a:buNone/>
                      </a:pPr>
                      <a:endParaRPr lang="nl-NL" sz="1500" b="0" i="0" u="none" strike="noStrike">
                        <a:solidFill>
                          <a:srgbClr val="000000"/>
                        </a:solidFill>
                        <a:effectLst/>
                        <a:latin typeface="Aptos Narrow" panose="020B0004020202020204" pitchFamily="34" charset="0"/>
                      </a:endParaRPr>
                    </a:p>
                  </a:txBody>
                  <a:tcPr marL="0" marR="0" marT="0" marB="0" anchor="b"/>
                </a:tc>
                <a:tc>
                  <a:txBody>
                    <a:bodyPr/>
                    <a:lstStyle/>
                    <a:p>
                      <a:pPr algn="l" fontAlgn="b">
                        <a:buNone/>
                      </a:pPr>
                      <a:r>
                        <a:rPr lang="nl-NL" sz="1500" u="none" strike="noStrike">
                          <a:effectLst/>
                        </a:rPr>
                        <a:t> €      59.915,00 </a:t>
                      </a:r>
                      <a:endParaRPr lang="nl-NL" sz="1500" b="0" i="0" u="none" strike="noStrike">
                        <a:solidFill>
                          <a:srgbClr val="000000"/>
                        </a:solidFill>
                        <a:effectLst/>
                        <a:latin typeface="Aptos Narrow" panose="020B0004020202020204" pitchFamily="34" charset="0"/>
                      </a:endParaRPr>
                    </a:p>
                  </a:txBody>
                  <a:tcPr marL="0" marR="0" marT="0" marB="0" anchor="b"/>
                </a:tc>
                <a:tc>
                  <a:txBody>
                    <a:bodyPr/>
                    <a:lstStyle/>
                    <a:p>
                      <a:pPr algn="l" fontAlgn="b">
                        <a:buNone/>
                      </a:pPr>
                      <a:r>
                        <a:rPr lang="nl-NL" sz="1500" u="none" strike="noStrike">
                          <a:effectLst/>
                        </a:rPr>
                        <a:t> €       53.799,85 </a:t>
                      </a:r>
                      <a:endParaRPr lang="nl-NL" sz="1500" b="0" i="0" u="none" strike="noStrike">
                        <a:solidFill>
                          <a:srgbClr val="000000"/>
                        </a:solidFill>
                        <a:effectLst/>
                        <a:latin typeface="Aptos Narrow" panose="020B0004020202020204" pitchFamily="34" charset="0"/>
                      </a:endParaRPr>
                    </a:p>
                  </a:txBody>
                  <a:tcPr marL="0" marR="0" marT="0" marB="0" anchor="b"/>
                </a:tc>
                <a:tc>
                  <a:txBody>
                    <a:bodyPr/>
                    <a:lstStyle/>
                    <a:p>
                      <a:pPr algn="l" fontAlgn="b">
                        <a:buNone/>
                      </a:pPr>
                      <a:r>
                        <a:rPr lang="nl-NL" sz="1500" u="none" strike="noStrike" dirty="0">
                          <a:effectLst/>
                        </a:rPr>
                        <a:t> </a:t>
                      </a:r>
                      <a:r>
                        <a:rPr lang="nl-NL" sz="1500" u="none" strike="noStrike" dirty="0">
                          <a:effectLst/>
                          <a:highlight>
                            <a:srgbClr val="FF0000"/>
                          </a:highlight>
                        </a:rPr>
                        <a:t>€    -6.115,15 </a:t>
                      </a:r>
                      <a:endParaRPr lang="nl-NL" sz="1500" b="0" i="0" u="none" strike="noStrike" dirty="0">
                        <a:solidFill>
                          <a:srgbClr val="000000"/>
                        </a:solidFill>
                        <a:effectLst/>
                        <a:highlight>
                          <a:srgbClr val="FF0000"/>
                        </a:highlight>
                        <a:latin typeface="Aptos Narrow" panose="020B0004020202020204" pitchFamily="34" charset="0"/>
                      </a:endParaRPr>
                    </a:p>
                  </a:txBody>
                  <a:tcPr marL="0" marR="0" marT="0" marB="0" anchor="b"/>
                </a:tc>
                <a:extLst>
                  <a:ext uri="{0D108BD9-81ED-4DB2-BD59-A6C34878D82A}">
                    <a16:rowId xmlns:a16="http://schemas.microsoft.com/office/drawing/2014/main" val="2997840032"/>
                  </a:ext>
                </a:extLst>
              </a:tr>
            </a:tbl>
          </a:graphicData>
        </a:graphic>
      </p:graphicFrame>
      <p:sp>
        <p:nvSpPr>
          <p:cNvPr id="8" name="TextBox 7">
            <a:extLst>
              <a:ext uri="{FF2B5EF4-FFF2-40B4-BE49-F238E27FC236}">
                <a16:creationId xmlns:a16="http://schemas.microsoft.com/office/drawing/2014/main" id="{74BA4748-53D3-79BA-0C2A-F83BFFE78020}"/>
              </a:ext>
            </a:extLst>
          </p:cNvPr>
          <p:cNvSpPr txBox="1"/>
          <p:nvPr/>
        </p:nvSpPr>
        <p:spPr>
          <a:xfrm>
            <a:off x="201476" y="330786"/>
            <a:ext cx="8810786" cy="830997"/>
          </a:xfrm>
          <a:prstGeom prst="rect">
            <a:avLst/>
          </a:prstGeom>
          <a:noFill/>
        </p:spPr>
        <p:txBody>
          <a:bodyPr wrap="square">
            <a:spAutoFit/>
          </a:bodyPr>
          <a:lstStyle/>
          <a:p>
            <a:r>
              <a:rPr kumimoji="0" lang="nl-NL" sz="4800" b="1" i="0" u="none" strike="noStrike" kern="1200" cap="none" spc="0" normalizeH="0" baseline="0" noProof="0" dirty="0">
                <a:ln>
                  <a:noFill/>
                </a:ln>
                <a:solidFill>
                  <a:prstClr val="black"/>
                </a:solidFill>
                <a:effectLst/>
                <a:uLnTx/>
                <a:uFillTx/>
                <a:latin typeface="Aptos Display" panose="02110004020202020204"/>
                <a:ea typeface="+mj-ea"/>
                <a:cs typeface="+mj-cs"/>
              </a:rPr>
              <a:t>Budget 2025/2026</a:t>
            </a:r>
            <a:endParaRPr lang="en-US" b="1" dirty="0"/>
          </a:p>
        </p:txBody>
      </p:sp>
      <p:sp>
        <p:nvSpPr>
          <p:cNvPr id="9" name="Tekstvak 2">
            <a:extLst>
              <a:ext uri="{FF2B5EF4-FFF2-40B4-BE49-F238E27FC236}">
                <a16:creationId xmlns:a16="http://schemas.microsoft.com/office/drawing/2014/main" id="{552CE5E9-29D3-6E0B-04D0-9E532B1879EF}"/>
              </a:ext>
            </a:extLst>
          </p:cNvPr>
          <p:cNvSpPr txBox="1"/>
          <p:nvPr/>
        </p:nvSpPr>
        <p:spPr>
          <a:xfrm>
            <a:off x="8229601" y="3183285"/>
            <a:ext cx="8810786" cy="3785652"/>
          </a:xfrm>
          <a:prstGeom prst="rect">
            <a:avLst/>
          </a:prstGeom>
          <a:noFill/>
        </p:spPr>
        <p:txBody>
          <a:bodyPr wrap="square" rtlCol="0">
            <a:spAutoFit/>
          </a:bodyPr>
          <a:lstStyle/>
          <a:p>
            <a:r>
              <a:rPr lang="nl-NL" sz="2400" dirty="0"/>
              <a:t>In de begroting zijn de vergaderingskosten verwijderd, maar er is alsnog een bedrag van €275 in rekening gebracht door de evenementencommissie.</a:t>
            </a:r>
          </a:p>
          <a:p>
            <a:endParaRPr lang="nl-NL" sz="2400" dirty="0"/>
          </a:p>
          <a:p>
            <a:r>
              <a:rPr lang="nl-NL" sz="2400" dirty="0"/>
              <a:t>Ten opzichte van vorig jaar zijn de kostenposten nagenoeg ongewijzigd; op enkele onderdelen is een inflatie van ongeveer 4% verwerkt</a:t>
            </a:r>
          </a:p>
          <a:p>
            <a:endParaRPr lang="nl-NL" sz="2400" dirty="0"/>
          </a:p>
          <a:p>
            <a:r>
              <a:rPr lang="nl-NL" sz="2400" dirty="0"/>
              <a:t>Inkomsten ouderbijdrage gebaseerd op 85% betalingen (</a:t>
            </a:r>
            <a:r>
              <a:rPr lang="nl-NL" sz="2400" dirty="0" err="1"/>
              <a:t>obv</a:t>
            </a:r>
            <a:r>
              <a:rPr lang="nl-NL" sz="2400" dirty="0"/>
              <a:t> totaal bedrag vorig jaar) – hoeveel kinderen dit jaar?</a:t>
            </a:r>
          </a:p>
        </p:txBody>
      </p:sp>
      <p:pic>
        <p:nvPicPr>
          <p:cNvPr id="11" name="Afbeelding 5" descr="Afbeelding met Lettertype, Graphics, grafische vormgeving, titel&#10;&#10;Door AI gegenereerde inhoud is mogelijk onjuist.">
            <a:extLst>
              <a:ext uri="{FF2B5EF4-FFF2-40B4-BE49-F238E27FC236}">
                <a16:creationId xmlns:a16="http://schemas.microsoft.com/office/drawing/2014/main" id="{B7B31F82-3F85-F03C-EAAF-DEE6FF808600}"/>
              </a:ext>
            </a:extLst>
          </p:cNvPr>
          <p:cNvPicPr>
            <a:picLocks noChangeAspect="1"/>
          </p:cNvPicPr>
          <p:nvPr/>
        </p:nvPicPr>
        <p:blipFill>
          <a:blip r:embed="rId2"/>
          <a:stretch>
            <a:fillRect/>
          </a:stretch>
        </p:blipFill>
        <p:spPr>
          <a:xfrm>
            <a:off x="13591495" y="9261615"/>
            <a:ext cx="3941152" cy="634208"/>
          </a:xfrm>
          <a:prstGeom prst="rect">
            <a:avLst/>
          </a:prstGeom>
        </p:spPr>
      </p:pic>
    </p:spTree>
    <p:extLst>
      <p:ext uri="{BB962C8B-B14F-4D97-AF65-F5344CB8AC3E}">
        <p14:creationId xmlns:p14="http://schemas.microsoft.com/office/powerpoint/2010/main" val="249370259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Afbeelding 4" descr="Afbeelding met Lettertype, Graphics, grafische vormgeving, titel&#10;&#10;Door AI gegenereerde inhoud is mogelijk onjuist.">
            <a:extLst>
              <a:ext uri="{FF2B5EF4-FFF2-40B4-BE49-F238E27FC236}">
                <a16:creationId xmlns:a16="http://schemas.microsoft.com/office/drawing/2014/main" id="{6D95143C-AE10-8535-5915-9BA8A6A4E9DB}"/>
              </a:ext>
            </a:extLst>
          </p:cNvPr>
          <p:cNvPicPr>
            <a:picLocks noChangeAspect="1"/>
          </p:cNvPicPr>
          <p:nvPr/>
        </p:nvPicPr>
        <p:blipFill>
          <a:blip r:embed="rId2"/>
          <a:stretch>
            <a:fillRect/>
          </a:stretch>
        </p:blipFill>
        <p:spPr>
          <a:xfrm>
            <a:off x="9811362" y="16416459"/>
            <a:ext cx="7798777" cy="1254975"/>
          </a:xfrm>
          <a:prstGeom prst="rect">
            <a:avLst/>
          </a:prstGeom>
        </p:spPr>
      </p:pic>
      <p:sp>
        <p:nvSpPr>
          <p:cNvPr id="8" name="Tekstvak 7">
            <a:extLst>
              <a:ext uri="{FF2B5EF4-FFF2-40B4-BE49-F238E27FC236}">
                <a16:creationId xmlns:a16="http://schemas.microsoft.com/office/drawing/2014/main" id="{29DD764D-35B6-4223-2527-84413E0F44CB}"/>
              </a:ext>
            </a:extLst>
          </p:cNvPr>
          <p:cNvSpPr txBox="1"/>
          <p:nvPr/>
        </p:nvSpPr>
        <p:spPr>
          <a:xfrm>
            <a:off x="11954819" y="3429506"/>
            <a:ext cx="5097380" cy="3046988"/>
          </a:xfrm>
          <a:prstGeom prst="rect">
            <a:avLst/>
          </a:prstGeom>
          <a:noFill/>
        </p:spPr>
        <p:txBody>
          <a:bodyPr wrap="square" rtlCol="0">
            <a:spAutoFit/>
          </a:bodyPr>
          <a:lstStyle/>
          <a:p>
            <a:r>
              <a:rPr lang="en-US" sz="2400" dirty="0"/>
              <a:t>13% van de </a:t>
            </a:r>
            <a:r>
              <a:rPr lang="en-US" sz="2400" dirty="0" err="1"/>
              <a:t>ouders</a:t>
            </a:r>
            <a:r>
              <a:rPr lang="en-US" sz="2400" dirty="0"/>
              <a:t> </a:t>
            </a:r>
            <a:r>
              <a:rPr lang="en-US" sz="2400" dirty="0" err="1"/>
              <a:t>heeft</a:t>
            </a:r>
            <a:r>
              <a:rPr lang="en-US" sz="2400" dirty="0"/>
              <a:t> de </a:t>
            </a:r>
            <a:r>
              <a:rPr lang="en-US" sz="2400" dirty="0" err="1"/>
              <a:t>ouderbijdrage</a:t>
            </a:r>
            <a:r>
              <a:rPr lang="en-US" sz="2400" dirty="0"/>
              <a:t> </a:t>
            </a:r>
            <a:r>
              <a:rPr lang="en-US" sz="2400" dirty="0" err="1"/>
              <a:t>niet</a:t>
            </a:r>
            <a:r>
              <a:rPr lang="en-US" sz="2400" dirty="0"/>
              <a:t> </a:t>
            </a:r>
            <a:r>
              <a:rPr lang="en-US" sz="2400" dirty="0" err="1"/>
              <a:t>betaald</a:t>
            </a:r>
            <a:r>
              <a:rPr lang="en-US" sz="2400" dirty="0"/>
              <a:t>, </a:t>
            </a:r>
            <a:r>
              <a:rPr lang="en-US" sz="2400" dirty="0" err="1"/>
              <a:t>terwijl</a:t>
            </a:r>
            <a:r>
              <a:rPr lang="en-US" sz="2400" dirty="0"/>
              <a:t> we </a:t>
            </a:r>
            <a:r>
              <a:rPr lang="en-US" sz="2400" dirty="0" err="1"/>
              <a:t>bij</a:t>
            </a:r>
            <a:r>
              <a:rPr lang="en-US" sz="2400" dirty="0"/>
              <a:t> het </a:t>
            </a:r>
            <a:r>
              <a:rPr lang="en-US" sz="2400" dirty="0" err="1"/>
              <a:t>opstellen</a:t>
            </a:r>
            <a:r>
              <a:rPr lang="en-US" sz="2400" dirty="0"/>
              <a:t> van het budget </a:t>
            </a:r>
            <a:r>
              <a:rPr lang="en-US" sz="2400" dirty="0" err="1"/>
              <a:t>rekening</a:t>
            </a:r>
            <a:r>
              <a:rPr lang="en-US" sz="2400" dirty="0"/>
              <a:t> </a:t>
            </a:r>
            <a:r>
              <a:rPr lang="en-US" sz="2400" dirty="0" err="1"/>
              <a:t>hielden</a:t>
            </a:r>
            <a:r>
              <a:rPr lang="en-US" sz="2400" dirty="0"/>
              <a:t> met 8%. </a:t>
            </a:r>
          </a:p>
          <a:p>
            <a:endParaRPr lang="en-US" sz="2400" dirty="0"/>
          </a:p>
          <a:p>
            <a:r>
              <a:rPr lang="en-US" sz="2400" b="1" dirty="0">
                <a:solidFill>
                  <a:srgbClr val="FF0000"/>
                </a:solidFill>
              </a:rPr>
              <a:t>Het </a:t>
            </a:r>
            <a:r>
              <a:rPr lang="en-US" sz="2400" b="1" dirty="0" err="1">
                <a:solidFill>
                  <a:srgbClr val="FF0000"/>
                </a:solidFill>
              </a:rPr>
              <a:t>aantal</a:t>
            </a:r>
            <a:r>
              <a:rPr lang="en-US" sz="2400" b="1" dirty="0">
                <a:solidFill>
                  <a:srgbClr val="FF0000"/>
                </a:solidFill>
              </a:rPr>
              <a:t> </a:t>
            </a:r>
            <a:r>
              <a:rPr lang="en-US" sz="2400" b="1" dirty="0" err="1">
                <a:solidFill>
                  <a:srgbClr val="FF0000"/>
                </a:solidFill>
              </a:rPr>
              <a:t>ouders</a:t>
            </a:r>
            <a:r>
              <a:rPr lang="en-US" sz="2400" b="1" dirty="0">
                <a:solidFill>
                  <a:srgbClr val="FF0000"/>
                </a:solidFill>
              </a:rPr>
              <a:t> </a:t>
            </a:r>
            <a:r>
              <a:rPr lang="en-US" sz="2400" b="1" dirty="0" err="1">
                <a:solidFill>
                  <a:srgbClr val="FF0000"/>
                </a:solidFill>
              </a:rPr>
              <a:t>dat</a:t>
            </a:r>
            <a:r>
              <a:rPr lang="en-US" sz="2400" b="1" dirty="0">
                <a:solidFill>
                  <a:srgbClr val="FF0000"/>
                </a:solidFill>
              </a:rPr>
              <a:t> </a:t>
            </a:r>
            <a:r>
              <a:rPr lang="en-US" sz="2400" b="1" dirty="0" err="1">
                <a:solidFill>
                  <a:srgbClr val="FF0000"/>
                </a:solidFill>
              </a:rPr>
              <a:t>niet</a:t>
            </a:r>
            <a:r>
              <a:rPr lang="en-US" sz="2400" b="1" dirty="0">
                <a:solidFill>
                  <a:srgbClr val="FF0000"/>
                </a:solidFill>
              </a:rPr>
              <a:t> </a:t>
            </a:r>
            <a:r>
              <a:rPr lang="en-US" sz="2400" b="1" dirty="0" err="1">
                <a:solidFill>
                  <a:srgbClr val="FF0000"/>
                </a:solidFill>
              </a:rPr>
              <a:t>heeft</a:t>
            </a:r>
            <a:r>
              <a:rPr lang="en-US" sz="2400" b="1" dirty="0">
                <a:solidFill>
                  <a:srgbClr val="FF0000"/>
                </a:solidFill>
              </a:rPr>
              <a:t> </a:t>
            </a:r>
            <a:r>
              <a:rPr lang="en-US" sz="2400" b="1" dirty="0" err="1">
                <a:solidFill>
                  <a:srgbClr val="FF0000"/>
                </a:solidFill>
              </a:rPr>
              <a:t>betaald</a:t>
            </a:r>
            <a:r>
              <a:rPr lang="en-US" sz="2400" b="1" dirty="0">
                <a:solidFill>
                  <a:srgbClr val="FF0000"/>
                </a:solidFill>
              </a:rPr>
              <a:t> </a:t>
            </a:r>
            <a:r>
              <a:rPr lang="en-US" sz="2400" b="1" dirty="0" err="1">
                <a:solidFill>
                  <a:srgbClr val="FF0000"/>
                </a:solidFill>
              </a:rPr>
              <a:t>ligt</a:t>
            </a:r>
            <a:r>
              <a:rPr lang="en-US" sz="2400" b="1" dirty="0">
                <a:solidFill>
                  <a:srgbClr val="FF0000"/>
                </a:solidFill>
              </a:rPr>
              <a:t> </a:t>
            </a:r>
            <a:r>
              <a:rPr lang="en-US" sz="2400" b="1" dirty="0" err="1">
                <a:solidFill>
                  <a:srgbClr val="FF0000"/>
                </a:solidFill>
              </a:rPr>
              <a:t>hoger</a:t>
            </a:r>
            <a:r>
              <a:rPr lang="en-US" sz="2400" b="1" dirty="0">
                <a:solidFill>
                  <a:srgbClr val="FF0000"/>
                </a:solidFill>
              </a:rPr>
              <a:t> dan de </a:t>
            </a:r>
            <a:r>
              <a:rPr lang="en-US" sz="2400" b="1" dirty="0" err="1">
                <a:solidFill>
                  <a:srgbClr val="FF0000"/>
                </a:solidFill>
              </a:rPr>
              <a:t>aanname</a:t>
            </a:r>
            <a:r>
              <a:rPr lang="en-US" sz="2400" b="1" dirty="0">
                <a:solidFill>
                  <a:srgbClr val="FF0000"/>
                </a:solidFill>
              </a:rPr>
              <a:t> in het budget.</a:t>
            </a:r>
          </a:p>
        </p:txBody>
      </p:sp>
      <p:graphicFrame>
        <p:nvGraphicFramePr>
          <p:cNvPr id="13" name="Grafiek 12">
            <a:extLst>
              <a:ext uri="{FF2B5EF4-FFF2-40B4-BE49-F238E27FC236}">
                <a16:creationId xmlns:a16="http://schemas.microsoft.com/office/drawing/2014/main" id="{F3E7C553-A097-C239-9251-9AFADA5969F4}"/>
              </a:ext>
            </a:extLst>
          </p:cNvPr>
          <p:cNvGraphicFramePr/>
          <p:nvPr>
            <p:extLst>
              <p:ext uri="{D42A27DB-BD31-4B8C-83A1-F6EECF244321}">
                <p14:modId xmlns:p14="http://schemas.microsoft.com/office/powerpoint/2010/main" val="3475869309"/>
              </p:ext>
            </p:extLst>
          </p:nvPr>
        </p:nvGraphicFramePr>
        <p:xfrm>
          <a:off x="557939" y="1773081"/>
          <a:ext cx="10178287" cy="7107448"/>
        </p:xfrm>
        <a:graphic>
          <a:graphicData uri="http://schemas.openxmlformats.org/drawingml/2006/chart">
            <c:chart xmlns:c="http://schemas.openxmlformats.org/drawingml/2006/chart" xmlns:r="http://schemas.openxmlformats.org/officeDocument/2006/relationships" r:id="rId3"/>
          </a:graphicData>
        </a:graphic>
      </p:graphicFrame>
      <p:sp>
        <p:nvSpPr>
          <p:cNvPr id="3" name="TextBox 2">
            <a:extLst>
              <a:ext uri="{FF2B5EF4-FFF2-40B4-BE49-F238E27FC236}">
                <a16:creationId xmlns:a16="http://schemas.microsoft.com/office/drawing/2014/main" id="{8845CBB5-8FCB-9E64-28C5-06C7FECAD105}"/>
              </a:ext>
            </a:extLst>
          </p:cNvPr>
          <p:cNvSpPr txBox="1"/>
          <p:nvPr/>
        </p:nvSpPr>
        <p:spPr>
          <a:xfrm>
            <a:off x="201475" y="330786"/>
            <a:ext cx="12476139" cy="830997"/>
          </a:xfrm>
          <a:prstGeom prst="rect">
            <a:avLst/>
          </a:prstGeom>
          <a:noFill/>
        </p:spPr>
        <p:txBody>
          <a:bodyPr wrap="square">
            <a:spAutoFit/>
          </a:bodyPr>
          <a:lstStyle/>
          <a:p>
            <a:r>
              <a:rPr kumimoji="0" lang="nl-NL" sz="4800" b="1" i="0" u="none" strike="noStrike" kern="1200" cap="none" spc="0" normalizeH="0" baseline="0" noProof="0" dirty="0">
                <a:ln>
                  <a:noFill/>
                </a:ln>
                <a:solidFill>
                  <a:prstClr val="black"/>
                </a:solidFill>
                <a:effectLst/>
                <a:uLnTx/>
                <a:uFillTx/>
                <a:latin typeface="Aptos Display" panose="02110004020202020204"/>
                <a:ea typeface="+mj-ea"/>
                <a:cs typeface="+mj-cs"/>
              </a:rPr>
              <a:t>Overzicht betalende en niet-betalende ouders</a:t>
            </a:r>
          </a:p>
        </p:txBody>
      </p:sp>
      <p:pic>
        <p:nvPicPr>
          <p:cNvPr id="4" name="Afbeelding 5" descr="Afbeelding met Lettertype, Graphics, grafische vormgeving, titel&#10;&#10;Door AI gegenereerde inhoud is mogelijk onjuist.">
            <a:extLst>
              <a:ext uri="{FF2B5EF4-FFF2-40B4-BE49-F238E27FC236}">
                <a16:creationId xmlns:a16="http://schemas.microsoft.com/office/drawing/2014/main" id="{17C6FCD5-404D-C1AC-95C9-DC6046D6CB80}"/>
              </a:ext>
            </a:extLst>
          </p:cNvPr>
          <p:cNvPicPr>
            <a:picLocks noChangeAspect="1"/>
          </p:cNvPicPr>
          <p:nvPr/>
        </p:nvPicPr>
        <p:blipFill>
          <a:blip r:embed="rId2"/>
          <a:stretch>
            <a:fillRect/>
          </a:stretch>
        </p:blipFill>
        <p:spPr>
          <a:xfrm>
            <a:off x="13591495" y="9261615"/>
            <a:ext cx="3941152" cy="634208"/>
          </a:xfrm>
          <a:prstGeom prst="rect">
            <a:avLst/>
          </a:prstGeom>
        </p:spPr>
      </p:pic>
    </p:spTree>
    <p:extLst>
      <p:ext uri="{BB962C8B-B14F-4D97-AF65-F5344CB8AC3E}">
        <p14:creationId xmlns:p14="http://schemas.microsoft.com/office/powerpoint/2010/main" val="248027223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a:extLst>
              <a:ext uri="{FF2B5EF4-FFF2-40B4-BE49-F238E27FC236}">
                <a16:creationId xmlns:a16="http://schemas.microsoft.com/office/drawing/2014/main" id="{85DE9E2F-D796-D0E8-DA73-66FF80134076}"/>
              </a:ext>
            </a:extLst>
          </p:cNvPr>
          <p:cNvSpPr>
            <a:spLocks noGrp="1"/>
          </p:cNvSpPr>
          <p:nvPr>
            <p:ph idx="1"/>
          </p:nvPr>
        </p:nvSpPr>
        <p:spPr>
          <a:xfrm>
            <a:off x="1210697" y="1810367"/>
            <a:ext cx="15188744" cy="6285266"/>
          </a:xfrm>
        </p:spPr>
        <p:txBody>
          <a:bodyPr>
            <a:normAutofit/>
          </a:bodyPr>
          <a:lstStyle/>
          <a:p>
            <a:r>
              <a:rPr lang="nl-NL" sz="2400" dirty="0"/>
              <a:t>Aan het begin van het schooljaar is aangekondigd dat de ouderbijdrage zou volgen.</a:t>
            </a:r>
          </a:p>
          <a:p>
            <a:r>
              <a:rPr lang="nl-NL" sz="2400" dirty="0"/>
              <a:t>In nieuwsbrieven is toegelicht welke activiteiten met de bijdrage worden bekostigd.</a:t>
            </a:r>
          </a:p>
          <a:p>
            <a:r>
              <a:rPr lang="nl-NL" sz="2400" dirty="0"/>
              <a:t>Bij uitgelichte activiteiten in de nieuwsbrief is aangegeven dat deze zijn betaald uit de ouderbijdrage.</a:t>
            </a:r>
          </a:p>
          <a:p>
            <a:r>
              <a:rPr lang="nl-NL" sz="2400" dirty="0"/>
              <a:t>Vanuit ons is een persoonlijke herinnering gestuurd met de namen van de kinderen en een betaallink.</a:t>
            </a:r>
          </a:p>
          <a:p>
            <a:r>
              <a:rPr lang="nl-NL" sz="2400" dirty="0"/>
              <a:t>De school heeft daarnaast een extra e-mail verstuurd.</a:t>
            </a:r>
          </a:p>
          <a:p>
            <a:r>
              <a:rPr lang="nl-NL" sz="2400" dirty="0"/>
              <a:t>Tot slot heeft de school telefonisch contact opgenomen met ouders die nog niet hadden betaald.</a:t>
            </a:r>
          </a:p>
        </p:txBody>
      </p:sp>
      <p:sp>
        <p:nvSpPr>
          <p:cNvPr id="6" name="TextBox 5">
            <a:extLst>
              <a:ext uri="{FF2B5EF4-FFF2-40B4-BE49-F238E27FC236}">
                <a16:creationId xmlns:a16="http://schemas.microsoft.com/office/drawing/2014/main" id="{A0DE45F3-076F-90A6-5800-97794309C0D1}"/>
              </a:ext>
            </a:extLst>
          </p:cNvPr>
          <p:cNvSpPr txBox="1"/>
          <p:nvPr/>
        </p:nvSpPr>
        <p:spPr>
          <a:xfrm>
            <a:off x="201475" y="330786"/>
            <a:ext cx="12476139" cy="1569660"/>
          </a:xfrm>
          <a:prstGeom prst="rect">
            <a:avLst/>
          </a:prstGeom>
          <a:noFill/>
        </p:spPr>
        <p:txBody>
          <a:bodyPr wrap="square">
            <a:spAutoFit/>
          </a:bodyPr>
          <a:lstStyle/>
          <a:p>
            <a:r>
              <a:rPr kumimoji="0" lang="nl-NL" sz="4800" b="1" i="0" u="none" strike="noStrike" kern="1200" cap="none" spc="0" normalizeH="0" baseline="0" noProof="0" dirty="0">
                <a:ln>
                  <a:noFill/>
                </a:ln>
                <a:solidFill>
                  <a:prstClr val="black"/>
                </a:solidFill>
                <a:effectLst/>
                <a:uLnTx/>
                <a:uFillTx/>
                <a:latin typeface="Aptos Display" panose="02110004020202020204"/>
                <a:ea typeface="+mj-ea"/>
                <a:cs typeface="+mj-cs"/>
              </a:rPr>
              <a:t>Acties rondom de inning van de ouderbijdrage</a:t>
            </a:r>
            <a:br>
              <a:rPr kumimoji="0" lang="nl-NL" sz="4800" b="1" i="0" u="none" strike="noStrike" kern="1200" cap="none" spc="0" normalizeH="0" baseline="0" noProof="0" dirty="0">
                <a:ln>
                  <a:noFill/>
                </a:ln>
                <a:solidFill>
                  <a:prstClr val="black"/>
                </a:solidFill>
                <a:effectLst/>
                <a:uLnTx/>
                <a:uFillTx/>
                <a:latin typeface="Aptos Display" panose="02110004020202020204"/>
                <a:ea typeface="+mj-ea"/>
                <a:cs typeface="+mj-cs"/>
              </a:rPr>
            </a:br>
            <a:endParaRPr kumimoji="0" lang="nl-NL" sz="4800" b="1" i="0" u="none" strike="noStrike" kern="1200" cap="none" spc="0" normalizeH="0" baseline="0" noProof="0" dirty="0">
              <a:ln>
                <a:noFill/>
              </a:ln>
              <a:solidFill>
                <a:prstClr val="black"/>
              </a:solidFill>
              <a:effectLst/>
              <a:uLnTx/>
              <a:uFillTx/>
              <a:latin typeface="Aptos Display" panose="02110004020202020204"/>
              <a:ea typeface="+mj-ea"/>
              <a:cs typeface="+mj-cs"/>
            </a:endParaRPr>
          </a:p>
        </p:txBody>
      </p:sp>
      <p:pic>
        <p:nvPicPr>
          <p:cNvPr id="7" name="Afbeelding 5" descr="Afbeelding met Lettertype, Graphics, grafische vormgeving, titel&#10;&#10;Door AI gegenereerde inhoud is mogelijk onjuist.">
            <a:extLst>
              <a:ext uri="{FF2B5EF4-FFF2-40B4-BE49-F238E27FC236}">
                <a16:creationId xmlns:a16="http://schemas.microsoft.com/office/drawing/2014/main" id="{D16A4B39-F0CD-1EBB-0874-8C305381B73A}"/>
              </a:ext>
            </a:extLst>
          </p:cNvPr>
          <p:cNvPicPr>
            <a:picLocks noChangeAspect="1"/>
          </p:cNvPicPr>
          <p:nvPr/>
        </p:nvPicPr>
        <p:blipFill>
          <a:blip r:embed="rId2"/>
          <a:stretch>
            <a:fillRect/>
          </a:stretch>
        </p:blipFill>
        <p:spPr>
          <a:xfrm>
            <a:off x="13591495" y="9261615"/>
            <a:ext cx="3941152" cy="634208"/>
          </a:xfrm>
          <a:prstGeom prst="rect">
            <a:avLst/>
          </a:prstGeom>
        </p:spPr>
      </p:pic>
    </p:spTree>
    <p:extLst>
      <p:ext uri="{BB962C8B-B14F-4D97-AF65-F5344CB8AC3E}">
        <p14:creationId xmlns:p14="http://schemas.microsoft.com/office/powerpoint/2010/main" val="78958333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a:extLst>
              <a:ext uri="{FF2B5EF4-FFF2-40B4-BE49-F238E27FC236}">
                <a16:creationId xmlns:a16="http://schemas.microsoft.com/office/drawing/2014/main" id="{5FA9B9D8-C565-F163-C682-4E681EAA7A6F}"/>
              </a:ext>
            </a:extLst>
          </p:cNvPr>
          <p:cNvSpPr>
            <a:spLocks noGrp="1"/>
          </p:cNvSpPr>
          <p:nvPr>
            <p:ph idx="1"/>
          </p:nvPr>
        </p:nvSpPr>
        <p:spPr>
          <a:xfrm>
            <a:off x="1210697" y="1810367"/>
            <a:ext cx="15188744" cy="6285266"/>
          </a:xfrm>
        </p:spPr>
        <p:txBody>
          <a:bodyPr>
            <a:noAutofit/>
          </a:bodyPr>
          <a:lstStyle/>
          <a:p>
            <a:r>
              <a:rPr lang="nl-NL" sz="2400" dirty="0"/>
              <a:t>De betalingen verlopen niet langer via </a:t>
            </a:r>
            <a:r>
              <a:rPr lang="nl-NL" sz="2400" dirty="0" err="1"/>
              <a:t>ClubCollect</a:t>
            </a:r>
            <a:r>
              <a:rPr lang="nl-NL" sz="2400" dirty="0"/>
              <a:t>.</a:t>
            </a:r>
          </a:p>
          <a:p>
            <a:r>
              <a:rPr lang="nl-NL" sz="2400" dirty="0"/>
              <a:t>Per klas worden betaalverzoeken verstuurd vanuit de Rabobank.</a:t>
            </a:r>
          </a:p>
          <a:p>
            <a:r>
              <a:rPr lang="nl-NL" sz="2400" dirty="0"/>
              <a:t>De verzoeken zullen (hopelijk) meer effect hebben wanneer deze rechtstreeks vanuit school gemaild worden; mogelijk worden deze mails ook beter geopend.</a:t>
            </a:r>
          </a:p>
          <a:p>
            <a:r>
              <a:rPr lang="nl-NL" sz="2400" dirty="0"/>
              <a:t>Er komt een begeleidende brief (vanuit de school) met uitleg over welke activiteiten uit de ouderbijdrage worden betaald.</a:t>
            </a:r>
          </a:p>
          <a:p>
            <a:r>
              <a:rPr lang="nl-NL" sz="2400" dirty="0"/>
              <a:t>Daarnaast maken we een flyer die visueel en overzichtelijk laat zien wat er door de oudervereniging wordt bekostigd. Deze wordt toegevoegd aan de nieuwsbrief en meegegeven aan de kinderen.</a:t>
            </a:r>
          </a:p>
          <a:p>
            <a:r>
              <a:rPr lang="nl-NL" sz="2400" dirty="0"/>
              <a:t>Mogelijk kunnen we alle activiteiten ook delen via het ONS Instagram account. </a:t>
            </a:r>
          </a:p>
          <a:p>
            <a:endParaRPr lang="nl-NL" sz="2400" dirty="0"/>
          </a:p>
          <a:p>
            <a:pPr marL="0" indent="0">
              <a:buNone/>
            </a:pPr>
            <a:r>
              <a:rPr lang="nl-NL" sz="2400" b="1" dirty="0"/>
              <a:t>Eventueel aanvullende suggesties:</a:t>
            </a:r>
          </a:p>
          <a:p>
            <a:r>
              <a:rPr lang="nl-NL" sz="2400" dirty="0"/>
              <a:t>Terugblik op activiteiten van het afgelopen jaar, met foto’s en sfeerbeelden, om te laten zien wat er dankzij de ouderbijdrage mogelijk is gemaakt.</a:t>
            </a:r>
          </a:p>
          <a:p>
            <a:pPr lvl="1"/>
            <a:r>
              <a:rPr lang="nl-NL" sz="1823" dirty="0"/>
              <a:t>Voorbeelden: Sinterklaas, schoolreisjes, kippen/moestuin/koken.</a:t>
            </a:r>
          </a:p>
          <a:p>
            <a:r>
              <a:rPr lang="nl-NL" sz="2400" dirty="0"/>
              <a:t>Mogelijkheid om ouders een optie te geven tot een hogere bijdrage voor wie dat kan en wil.</a:t>
            </a:r>
          </a:p>
          <a:p>
            <a:r>
              <a:rPr lang="nl-NL" sz="2400" dirty="0"/>
              <a:t>Tegelijkertijd ruimte creëren voor ouders die hebben aangegeven de volledige bijdrage niet te kunnen betalen, bijvoorbeeld door de optie te bieden om een deel (zoals de helft) bij te dragen.</a:t>
            </a:r>
          </a:p>
          <a:p>
            <a:pPr marL="0" indent="0">
              <a:buNone/>
            </a:pPr>
            <a:endParaRPr lang="nl-NL" sz="2400" dirty="0"/>
          </a:p>
        </p:txBody>
      </p:sp>
      <p:pic>
        <p:nvPicPr>
          <p:cNvPr id="4" name="Afbeelding 3" descr="Afbeelding met Lettertype, Graphics, grafische vormgeving, titel&#10;&#10;Door AI gegenereerde inhoud is mogelijk onjuist.">
            <a:extLst>
              <a:ext uri="{FF2B5EF4-FFF2-40B4-BE49-F238E27FC236}">
                <a16:creationId xmlns:a16="http://schemas.microsoft.com/office/drawing/2014/main" id="{0D2A4BC8-8900-EECE-2454-8E057CD87783}"/>
              </a:ext>
            </a:extLst>
          </p:cNvPr>
          <p:cNvPicPr>
            <a:picLocks noChangeAspect="1"/>
          </p:cNvPicPr>
          <p:nvPr/>
        </p:nvPicPr>
        <p:blipFill>
          <a:blip r:embed="rId2"/>
          <a:stretch>
            <a:fillRect/>
          </a:stretch>
        </p:blipFill>
        <p:spPr>
          <a:xfrm>
            <a:off x="9811362" y="16416459"/>
            <a:ext cx="7798777" cy="1254975"/>
          </a:xfrm>
          <a:prstGeom prst="rect">
            <a:avLst/>
          </a:prstGeom>
        </p:spPr>
      </p:pic>
      <p:sp>
        <p:nvSpPr>
          <p:cNvPr id="7" name="TextBox 6">
            <a:extLst>
              <a:ext uri="{FF2B5EF4-FFF2-40B4-BE49-F238E27FC236}">
                <a16:creationId xmlns:a16="http://schemas.microsoft.com/office/drawing/2014/main" id="{64C6AD4E-DB7D-0228-E4E1-88F4F73A7491}"/>
              </a:ext>
            </a:extLst>
          </p:cNvPr>
          <p:cNvSpPr txBox="1"/>
          <p:nvPr/>
        </p:nvSpPr>
        <p:spPr>
          <a:xfrm>
            <a:off x="201475" y="330786"/>
            <a:ext cx="14661400" cy="830997"/>
          </a:xfrm>
          <a:prstGeom prst="rect">
            <a:avLst/>
          </a:prstGeom>
          <a:noFill/>
        </p:spPr>
        <p:txBody>
          <a:bodyPr wrap="square">
            <a:spAutoFit/>
          </a:bodyPr>
          <a:lstStyle/>
          <a:p>
            <a:r>
              <a:rPr lang="nl-NL" sz="4800" b="1" dirty="0">
                <a:solidFill>
                  <a:prstClr val="black"/>
                </a:solidFill>
                <a:latin typeface="Aptos Display" panose="02110004020202020204"/>
                <a:ea typeface="+mj-ea"/>
                <a:cs typeface="+mj-cs"/>
              </a:rPr>
              <a:t>Aanpak inning ouderbijdrage komend jaar</a:t>
            </a:r>
          </a:p>
        </p:txBody>
      </p:sp>
      <p:pic>
        <p:nvPicPr>
          <p:cNvPr id="8" name="Afbeelding 5" descr="Afbeelding met Lettertype, Graphics, grafische vormgeving, titel&#10;&#10;Door AI gegenereerde inhoud is mogelijk onjuist.">
            <a:extLst>
              <a:ext uri="{FF2B5EF4-FFF2-40B4-BE49-F238E27FC236}">
                <a16:creationId xmlns:a16="http://schemas.microsoft.com/office/drawing/2014/main" id="{B2380E75-89E5-CA42-EB13-F3982479B468}"/>
              </a:ext>
            </a:extLst>
          </p:cNvPr>
          <p:cNvPicPr>
            <a:picLocks noChangeAspect="1"/>
          </p:cNvPicPr>
          <p:nvPr/>
        </p:nvPicPr>
        <p:blipFill>
          <a:blip r:embed="rId2"/>
          <a:stretch>
            <a:fillRect/>
          </a:stretch>
        </p:blipFill>
        <p:spPr>
          <a:xfrm>
            <a:off x="13591495" y="9261615"/>
            <a:ext cx="3941152" cy="634208"/>
          </a:xfrm>
          <a:prstGeom prst="rect">
            <a:avLst/>
          </a:prstGeom>
        </p:spPr>
      </p:pic>
    </p:spTree>
    <p:extLst>
      <p:ext uri="{BB962C8B-B14F-4D97-AF65-F5344CB8AC3E}">
        <p14:creationId xmlns:p14="http://schemas.microsoft.com/office/powerpoint/2010/main" val="284782885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Afbeelding 3" descr="Afbeelding met Lettertype, Graphics, grafische vormgeving, titel&#10;&#10;Door AI gegenereerde inhoud is mogelijk onjuist.">
            <a:extLst>
              <a:ext uri="{FF2B5EF4-FFF2-40B4-BE49-F238E27FC236}">
                <a16:creationId xmlns:a16="http://schemas.microsoft.com/office/drawing/2014/main" id="{5B02E1D3-1CD3-6C61-7FFC-3CAC6DA0F786}"/>
              </a:ext>
            </a:extLst>
          </p:cNvPr>
          <p:cNvPicPr>
            <a:picLocks noChangeAspect="1"/>
          </p:cNvPicPr>
          <p:nvPr/>
        </p:nvPicPr>
        <p:blipFill>
          <a:blip r:embed="rId2"/>
          <a:stretch>
            <a:fillRect/>
          </a:stretch>
        </p:blipFill>
        <p:spPr>
          <a:xfrm>
            <a:off x="9811362" y="16416459"/>
            <a:ext cx="7798777" cy="1254975"/>
          </a:xfrm>
          <a:prstGeom prst="rect">
            <a:avLst/>
          </a:prstGeom>
        </p:spPr>
      </p:pic>
      <p:pic>
        <p:nvPicPr>
          <p:cNvPr id="5" name="Afbeelding 5" descr="Afbeelding met Lettertype, Graphics, grafische vormgeving, titel&#10;&#10;Door AI gegenereerde inhoud is mogelijk onjuist.">
            <a:extLst>
              <a:ext uri="{FF2B5EF4-FFF2-40B4-BE49-F238E27FC236}">
                <a16:creationId xmlns:a16="http://schemas.microsoft.com/office/drawing/2014/main" id="{5C60BCCD-9144-91E4-5FF2-C7CD2711FD18}"/>
              </a:ext>
            </a:extLst>
          </p:cNvPr>
          <p:cNvPicPr>
            <a:picLocks noChangeAspect="1"/>
          </p:cNvPicPr>
          <p:nvPr/>
        </p:nvPicPr>
        <p:blipFill>
          <a:blip r:embed="rId2"/>
          <a:stretch>
            <a:fillRect/>
          </a:stretch>
        </p:blipFill>
        <p:spPr>
          <a:xfrm>
            <a:off x="13591495" y="9261615"/>
            <a:ext cx="3941152" cy="634208"/>
          </a:xfrm>
          <a:prstGeom prst="rect">
            <a:avLst/>
          </a:prstGeom>
        </p:spPr>
      </p:pic>
      <p:sp>
        <p:nvSpPr>
          <p:cNvPr id="6" name="TextBox 5">
            <a:extLst>
              <a:ext uri="{FF2B5EF4-FFF2-40B4-BE49-F238E27FC236}">
                <a16:creationId xmlns:a16="http://schemas.microsoft.com/office/drawing/2014/main" id="{1E046FEC-1C8F-E997-8BE2-CC6CB7490ADF}"/>
              </a:ext>
            </a:extLst>
          </p:cNvPr>
          <p:cNvSpPr txBox="1"/>
          <p:nvPr/>
        </p:nvSpPr>
        <p:spPr>
          <a:xfrm>
            <a:off x="201475" y="330786"/>
            <a:ext cx="14661400" cy="830997"/>
          </a:xfrm>
          <a:prstGeom prst="rect">
            <a:avLst/>
          </a:prstGeom>
          <a:noFill/>
        </p:spPr>
        <p:txBody>
          <a:bodyPr wrap="square">
            <a:spAutoFit/>
          </a:bodyPr>
          <a:lstStyle/>
          <a:p>
            <a:r>
              <a:rPr lang="nl-NL" sz="4800" b="1" dirty="0"/>
              <a:t>Inning ouderbijdrage: aandachtspunten en planning</a:t>
            </a:r>
          </a:p>
        </p:txBody>
      </p:sp>
      <p:sp>
        <p:nvSpPr>
          <p:cNvPr id="7" name="Tijdelijke aanduiding voor inhoud 2">
            <a:extLst>
              <a:ext uri="{FF2B5EF4-FFF2-40B4-BE49-F238E27FC236}">
                <a16:creationId xmlns:a16="http://schemas.microsoft.com/office/drawing/2014/main" id="{C64FCBD8-74D6-2E6B-4851-855536486DAB}"/>
              </a:ext>
            </a:extLst>
          </p:cNvPr>
          <p:cNvSpPr txBox="1">
            <a:spLocks/>
          </p:cNvSpPr>
          <p:nvPr/>
        </p:nvSpPr>
        <p:spPr>
          <a:xfrm>
            <a:off x="1210697" y="1810367"/>
            <a:ext cx="15188744" cy="6285266"/>
          </a:xfrm>
          <a:prstGeom prst="rect">
            <a:avLst/>
          </a:prstGeom>
        </p:spPr>
        <p:txBody>
          <a:bodyPr vert="horz" lIns="91440" tIns="45720" rIns="91440" bIns="45720" rtlCol="0">
            <a:noAutofit/>
          </a:bodyPr>
          <a:lstStyle>
            <a:lvl1pPr marL="330190" indent="-330190" algn="l" defTabSz="1320759" rtl="0" eaLnBrk="1" latinLnBrk="0" hangingPunct="1">
              <a:lnSpc>
                <a:spcPct val="90000"/>
              </a:lnSpc>
              <a:spcBef>
                <a:spcPts val="1444"/>
              </a:spcBef>
              <a:buFont typeface="Arial" panose="020B0604020202020204" pitchFamily="34" charset="0"/>
              <a:buChar char="•"/>
              <a:defRPr sz="4044" kern="1200">
                <a:solidFill>
                  <a:schemeClr val="tx1"/>
                </a:solidFill>
                <a:latin typeface="+mn-lt"/>
                <a:ea typeface="+mn-ea"/>
                <a:cs typeface="+mn-cs"/>
              </a:defRPr>
            </a:lvl1pPr>
            <a:lvl2pPr marL="990570" indent="-330190" algn="l" defTabSz="1320759" rtl="0" eaLnBrk="1" latinLnBrk="0" hangingPunct="1">
              <a:lnSpc>
                <a:spcPct val="90000"/>
              </a:lnSpc>
              <a:spcBef>
                <a:spcPts val="722"/>
              </a:spcBef>
              <a:buFont typeface="Arial" panose="020B0604020202020204" pitchFamily="34" charset="0"/>
              <a:buChar char="•"/>
              <a:defRPr sz="3467" kern="1200">
                <a:solidFill>
                  <a:schemeClr val="tx1"/>
                </a:solidFill>
                <a:latin typeface="+mn-lt"/>
                <a:ea typeface="+mn-ea"/>
                <a:cs typeface="+mn-cs"/>
              </a:defRPr>
            </a:lvl2pPr>
            <a:lvl3pPr marL="1650949" indent="-330190" algn="l" defTabSz="1320759" rtl="0" eaLnBrk="1" latinLnBrk="0" hangingPunct="1">
              <a:lnSpc>
                <a:spcPct val="90000"/>
              </a:lnSpc>
              <a:spcBef>
                <a:spcPts val="722"/>
              </a:spcBef>
              <a:buFont typeface="Arial" panose="020B0604020202020204" pitchFamily="34" charset="0"/>
              <a:buChar char="•"/>
              <a:defRPr sz="2889" kern="1200">
                <a:solidFill>
                  <a:schemeClr val="tx1"/>
                </a:solidFill>
                <a:latin typeface="+mn-lt"/>
                <a:ea typeface="+mn-ea"/>
                <a:cs typeface="+mn-cs"/>
              </a:defRPr>
            </a:lvl3pPr>
            <a:lvl4pPr marL="2311329" indent="-330190" algn="l" defTabSz="1320759" rtl="0" eaLnBrk="1" latinLnBrk="0" hangingPunct="1">
              <a:lnSpc>
                <a:spcPct val="90000"/>
              </a:lnSpc>
              <a:spcBef>
                <a:spcPts val="722"/>
              </a:spcBef>
              <a:buFont typeface="Arial" panose="020B0604020202020204" pitchFamily="34" charset="0"/>
              <a:buChar char="•"/>
              <a:defRPr sz="2600" kern="1200">
                <a:solidFill>
                  <a:schemeClr val="tx1"/>
                </a:solidFill>
                <a:latin typeface="+mn-lt"/>
                <a:ea typeface="+mn-ea"/>
                <a:cs typeface="+mn-cs"/>
              </a:defRPr>
            </a:lvl4pPr>
            <a:lvl5pPr marL="2971709" indent="-330190" algn="l" defTabSz="1320759" rtl="0" eaLnBrk="1" latinLnBrk="0" hangingPunct="1">
              <a:lnSpc>
                <a:spcPct val="90000"/>
              </a:lnSpc>
              <a:spcBef>
                <a:spcPts val="722"/>
              </a:spcBef>
              <a:buFont typeface="Arial" panose="020B0604020202020204" pitchFamily="34" charset="0"/>
              <a:buChar char="•"/>
              <a:defRPr sz="2600" kern="1200">
                <a:solidFill>
                  <a:schemeClr val="tx1"/>
                </a:solidFill>
                <a:latin typeface="+mn-lt"/>
                <a:ea typeface="+mn-ea"/>
                <a:cs typeface="+mn-cs"/>
              </a:defRPr>
            </a:lvl5pPr>
            <a:lvl6pPr marL="3632088" indent="-330190" algn="l" defTabSz="1320759" rtl="0" eaLnBrk="1" latinLnBrk="0" hangingPunct="1">
              <a:lnSpc>
                <a:spcPct val="90000"/>
              </a:lnSpc>
              <a:spcBef>
                <a:spcPts val="722"/>
              </a:spcBef>
              <a:buFont typeface="Arial" panose="020B0604020202020204" pitchFamily="34" charset="0"/>
              <a:buChar char="•"/>
              <a:defRPr sz="2600" kern="1200">
                <a:solidFill>
                  <a:schemeClr val="tx1"/>
                </a:solidFill>
                <a:latin typeface="+mn-lt"/>
                <a:ea typeface="+mn-ea"/>
                <a:cs typeface="+mn-cs"/>
              </a:defRPr>
            </a:lvl6pPr>
            <a:lvl7pPr marL="4292468" indent="-330190" algn="l" defTabSz="1320759" rtl="0" eaLnBrk="1" latinLnBrk="0" hangingPunct="1">
              <a:lnSpc>
                <a:spcPct val="90000"/>
              </a:lnSpc>
              <a:spcBef>
                <a:spcPts val="722"/>
              </a:spcBef>
              <a:buFont typeface="Arial" panose="020B0604020202020204" pitchFamily="34" charset="0"/>
              <a:buChar char="•"/>
              <a:defRPr sz="2600" kern="1200">
                <a:solidFill>
                  <a:schemeClr val="tx1"/>
                </a:solidFill>
                <a:latin typeface="+mn-lt"/>
                <a:ea typeface="+mn-ea"/>
                <a:cs typeface="+mn-cs"/>
              </a:defRPr>
            </a:lvl7pPr>
            <a:lvl8pPr marL="4952848" indent="-330190" algn="l" defTabSz="1320759" rtl="0" eaLnBrk="1" latinLnBrk="0" hangingPunct="1">
              <a:lnSpc>
                <a:spcPct val="90000"/>
              </a:lnSpc>
              <a:spcBef>
                <a:spcPts val="722"/>
              </a:spcBef>
              <a:buFont typeface="Arial" panose="020B0604020202020204" pitchFamily="34" charset="0"/>
              <a:buChar char="•"/>
              <a:defRPr sz="2600" kern="1200">
                <a:solidFill>
                  <a:schemeClr val="tx1"/>
                </a:solidFill>
                <a:latin typeface="+mn-lt"/>
                <a:ea typeface="+mn-ea"/>
                <a:cs typeface="+mn-cs"/>
              </a:defRPr>
            </a:lvl8pPr>
            <a:lvl9pPr marL="5613227" indent="-330190" algn="l" defTabSz="1320759" rtl="0" eaLnBrk="1" latinLnBrk="0" hangingPunct="1">
              <a:lnSpc>
                <a:spcPct val="90000"/>
              </a:lnSpc>
              <a:spcBef>
                <a:spcPts val="722"/>
              </a:spcBef>
              <a:buFont typeface="Arial" panose="020B0604020202020204" pitchFamily="34" charset="0"/>
              <a:buChar char="•"/>
              <a:defRPr sz="2600" kern="1200">
                <a:solidFill>
                  <a:schemeClr val="tx1"/>
                </a:solidFill>
                <a:latin typeface="+mn-lt"/>
                <a:ea typeface="+mn-ea"/>
                <a:cs typeface="+mn-cs"/>
              </a:defRPr>
            </a:lvl9pPr>
          </a:lstStyle>
          <a:p>
            <a:pPr marL="0" indent="0">
              <a:buFont typeface="Arial" panose="020B0604020202020204" pitchFamily="34" charset="0"/>
              <a:buNone/>
            </a:pPr>
            <a:endParaRPr lang="nl-NL" sz="2400" dirty="0"/>
          </a:p>
        </p:txBody>
      </p:sp>
      <p:sp>
        <p:nvSpPr>
          <p:cNvPr id="12" name="Tijdelijke aanduiding voor inhoud 2">
            <a:extLst>
              <a:ext uri="{FF2B5EF4-FFF2-40B4-BE49-F238E27FC236}">
                <a16:creationId xmlns:a16="http://schemas.microsoft.com/office/drawing/2014/main" id="{57300C27-C422-B446-DAB9-CA6B6FF5FBEF}"/>
              </a:ext>
            </a:extLst>
          </p:cNvPr>
          <p:cNvSpPr>
            <a:spLocks noGrp="1"/>
          </p:cNvSpPr>
          <p:nvPr>
            <p:ph idx="1"/>
          </p:nvPr>
        </p:nvSpPr>
        <p:spPr>
          <a:xfrm>
            <a:off x="1363097" y="1962767"/>
            <a:ext cx="15188744" cy="6285266"/>
          </a:xfrm>
        </p:spPr>
        <p:txBody>
          <a:bodyPr>
            <a:noAutofit/>
          </a:bodyPr>
          <a:lstStyle/>
          <a:p>
            <a:pPr marL="0" indent="0">
              <a:buNone/>
            </a:pPr>
            <a:r>
              <a:rPr lang="nl-NL" sz="2400" b="1" dirty="0"/>
              <a:t>Uitdaging</a:t>
            </a:r>
          </a:p>
          <a:p>
            <a:pPr marL="0" indent="0">
              <a:buNone/>
            </a:pPr>
            <a:r>
              <a:rPr lang="nl-NL" sz="2400" dirty="0"/>
              <a:t>Het betalingsproces is nu lastig volledig te volgen. Voor een beter overzicht zou het wenselijk zijn om betaalgegevens te koppelen aan leerlingen per klas en om een bronbestand vanuit de school met de oudervereniging te delen. Zo kunnen reminders – die bij voorkeur vanuit de school worden verstuurd – gericht en efficiënt worden opgevolgd.</a:t>
            </a:r>
          </a:p>
          <a:p>
            <a:pPr marL="0" indent="0">
              <a:buNone/>
            </a:pPr>
            <a:endParaRPr lang="nl-NL" sz="2400" dirty="0"/>
          </a:p>
          <a:p>
            <a:pPr marL="0" indent="0">
              <a:buNone/>
            </a:pPr>
            <a:r>
              <a:rPr lang="en-US" sz="2400" b="1" dirty="0" err="1"/>
              <a:t>Voorstel</a:t>
            </a:r>
            <a:r>
              <a:rPr lang="en-US" sz="2400" b="1" dirty="0"/>
              <a:t> </a:t>
            </a:r>
            <a:r>
              <a:rPr lang="en-US" sz="2400" b="1" dirty="0" err="1"/>
              <a:t>reminderplanning</a:t>
            </a:r>
            <a:endParaRPr lang="en-US" sz="2400" dirty="0"/>
          </a:p>
          <a:p>
            <a:r>
              <a:rPr lang="en-US" sz="2400" b="1" dirty="0"/>
              <a:t>1 </a:t>
            </a:r>
            <a:r>
              <a:rPr lang="en-US" sz="2400" b="1" dirty="0" err="1"/>
              <a:t>oktober</a:t>
            </a:r>
            <a:r>
              <a:rPr lang="en-US" sz="2400" b="1" dirty="0"/>
              <a:t>:</a:t>
            </a:r>
            <a:r>
              <a:rPr lang="en-US" sz="2400" dirty="0"/>
              <a:t> </a:t>
            </a:r>
            <a:r>
              <a:rPr lang="en-US" sz="2400" dirty="0" err="1"/>
              <a:t>eerste</a:t>
            </a:r>
            <a:r>
              <a:rPr lang="en-US" sz="2400" dirty="0"/>
              <a:t> </a:t>
            </a:r>
            <a:r>
              <a:rPr lang="en-US" sz="2400" dirty="0" err="1"/>
              <a:t>betaalverzoek</a:t>
            </a:r>
            <a:r>
              <a:rPr lang="en-US" sz="2400" dirty="0"/>
              <a:t> (</a:t>
            </a:r>
            <a:r>
              <a:rPr lang="en-US" sz="2400" dirty="0" err="1"/>
              <a:t>na</a:t>
            </a:r>
            <a:r>
              <a:rPr lang="en-US" sz="2400" dirty="0"/>
              <a:t> </a:t>
            </a:r>
            <a:r>
              <a:rPr lang="en-US" sz="2400" dirty="0" err="1"/>
              <a:t>storting</a:t>
            </a:r>
            <a:r>
              <a:rPr lang="en-US" sz="2400" dirty="0"/>
              <a:t> </a:t>
            </a:r>
            <a:r>
              <a:rPr lang="en-US" sz="2400" dirty="0" err="1"/>
              <a:t>kinderbijslag</a:t>
            </a:r>
            <a:r>
              <a:rPr lang="en-US" sz="2400" dirty="0"/>
              <a:t>).</a:t>
            </a:r>
          </a:p>
          <a:p>
            <a:r>
              <a:rPr lang="en-US" sz="2400" b="1" dirty="0"/>
              <a:t>Rond </a:t>
            </a:r>
            <a:r>
              <a:rPr lang="en-US" sz="2400" b="1" dirty="0" err="1"/>
              <a:t>kerst</a:t>
            </a:r>
            <a:r>
              <a:rPr lang="en-US" sz="2400" b="1" dirty="0"/>
              <a:t>:</a:t>
            </a:r>
            <a:r>
              <a:rPr lang="en-US" sz="2400" dirty="0"/>
              <a:t> </a:t>
            </a:r>
            <a:r>
              <a:rPr lang="en-US" sz="2400" dirty="0" err="1"/>
              <a:t>algemene</a:t>
            </a:r>
            <a:r>
              <a:rPr lang="en-US" sz="2400" dirty="0"/>
              <a:t> reminder in </a:t>
            </a:r>
            <a:r>
              <a:rPr lang="en-US" sz="2400" dirty="0" err="1"/>
              <a:t>nieuwsbrief</a:t>
            </a:r>
            <a:r>
              <a:rPr lang="en-US" sz="2400" dirty="0"/>
              <a:t> met </a:t>
            </a:r>
            <a:r>
              <a:rPr lang="en-US" sz="2400" dirty="0" err="1"/>
              <a:t>voorbeeld</a:t>
            </a:r>
            <a:r>
              <a:rPr lang="en-US" sz="2400" dirty="0"/>
              <a:t> van </a:t>
            </a:r>
            <a:r>
              <a:rPr lang="en-US" sz="2400" dirty="0" err="1"/>
              <a:t>activiteiten</a:t>
            </a:r>
            <a:r>
              <a:rPr lang="en-US" sz="2400" dirty="0"/>
              <a:t>.</a:t>
            </a:r>
          </a:p>
          <a:p>
            <a:r>
              <a:rPr lang="en-US" sz="2400" b="1" dirty="0" err="1"/>
              <a:t>Eerste</a:t>
            </a:r>
            <a:r>
              <a:rPr lang="en-US" sz="2400" b="1" dirty="0"/>
              <a:t> week </a:t>
            </a:r>
            <a:r>
              <a:rPr lang="en-US" sz="2400" b="1" dirty="0" err="1"/>
              <a:t>na</a:t>
            </a:r>
            <a:r>
              <a:rPr lang="en-US" sz="2400" b="1" dirty="0"/>
              <a:t> de </a:t>
            </a:r>
            <a:r>
              <a:rPr lang="en-US" sz="2400" b="1" dirty="0" err="1"/>
              <a:t>kerstvakantie</a:t>
            </a:r>
            <a:r>
              <a:rPr lang="en-US" sz="2400" b="1" dirty="0"/>
              <a:t>:</a:t>
            </a:r>
            <a:r>
              <a:rPr lang="en-US" sz="2400" dirty="0"/>
              <a:t> extra </a:t>
            </a:r>
            <a:r>
              <a:rPr lang="en-US" sz="2400" dirty="0" err="1"/>
              <a:t>betaalverzoek</a:t>
            </a:r>
            <a:r>
              <a:rPr lang="en-US" sz="2400" dirty="0"/>
              <a:t> </a:t>
            </a:r>
            <a:r>
              <a:rPr lang="en-US" sz="2400" dirty="0" err="1"/>
              <a:t>voor</a:t>
            </a:r>
            <a:r>
              <a:rPr lang="en-US" sz="2400" dirty="0"/>
              <a:t> </a:t>
            </a:r>
            <a:r>
              <a:rPr lang="en-US" sz="2400" dirty="0" err="1"/>
              <a:t>kleuters</a:t>
            </a:r>
            <a:r>
              <a:rPr lang="en-US" sz="2400" dirty="0"/>
              <a:t> (</a:t>
            </a:r>
            <a:r>
              <a:rPr lang="en-US" sz="2400" dirty="0" err="1"/>
              <a:t>kinderbijslag</a:t>
            </a:r>
            <a:r>
              <a:rPr lang="en-US" sz="2400" dirty="0"/>
              <a:t> 1 </a:t>
            </a:r>
            <a:r>
              <a:rPr lang="en-US" sz="2400" dirty="0" err="1"/>
              <a:t>januari</a:t>
            </a:r>
            <a:r>
              <a:rPr lang="en-US" sz="2400" dirty="0"/>
              <a:t>). </a:t>
            </a:r>
            <a:r>
              <a:rPr lang="en-US" sz="2400" dirty="0" err="1"/>
              <a:t>Alternatief</a:t>
            </a:r>
            <a:r>
              <a:rPr lang="en-US" sz="2400" dirty="0"/>
              <a:t>: </a:t>
            </a:r>
            <a:r>
              <a:rPr lang="en-US" sz="2400" dirty="0" err="1"/>
              <a:t>rond</a:t>
            </a:r>
            <a:r>
              <a:rPr lang="en-US" sz="2400" dirty="0"/>
              <a:t> 1 </a:t>
            </a:r>
            <a:r>
              <a:rPr lang="en-US" sz="2400" dirty="0" err="1"/>
              <a:t>april</a:t>
            </a:r>
            <a:r>
              <a:rPr lang="en-US" sz="2400" dirty="0"/>
              <a:t>.</a:t>
            </a:r>
          </a:p>
          <a:p>
            <a:r>
              <a:rPr lang="en-US" sz="2400" b="1" dirty="0"/>
              <a:t>Begin </a:t>
            </a:r>
            <a:r>
              <a:rPr lang="en-US" sz="2400" b="1" dirty="0" err="1"/>
              <a:t>mei</a:t>
            </a:r>
            <a:r>
              <a:rPr lang="en-US" sz="2400" b="1" dirty="0"/>
              <a:t>:</a:t>
            </a:r>
            <a:r>
              <a:rPr lang="en-US" sz="2400" dirty="0"/>
              <a:t> reminder in </a:t>
            </a:r>
            <a:r>
              <a:rPr lang="en-US" sz="2400" dirty="0" err="1"/>
              <a:t>aanloop</a:t>
            </a:r>
            <a:r>
              <a:rPr lang="en-US" sz="2400" dirty="0"/>
              <a:t> </a:t>
            </a:r>
            <a:r>
              <a:rPr lang="en-US" sz="2400" dirty="0" err="1"/>
              <a:t>naar</a:t>
            </a:r>
            <a:r>
              <a:rPr lang="en-US" sz="2400" dirty="0"/>
              <a:t> de </a:t>
            </a:r>
            <a:r>
              <a:rPr lang="en-US" sz="2400" dirty="0" err="1"/>
              <a:t>schoolreisjes</a:t>
            </a:r>
            <a:r>
              <a:rPr lang="en-US" sz="2400" dirty="0"/>
              <a:t>, </a:t>
            </a:r>
            <a:r>
              <a:rPr lang="en-US" sz="2400" dirty="0" err="1"/>
              <a:t>namens</a:t>
            </a:r>
            <a:r>
              <a:rPr lang="en-US" sz="2400" dirty="0"/>
              <a:t> school </a:t>
            </a:r>
            <a:r>
              <a:rPr lang="en-US" sz="2400" dirty="0" err="1"/>
              <a:t>en</a:t>
            </a:r>
            <a:r>
              <a:rPr lang="en-US" sz="2400" dirty="0"/>
              <a:t> </a:t>
            </a:r>
            <a:r>
              <a:rPr lang="en-US" sz="2400" dirty="0" err="1"/>
              <a:t>persoonlijk</a:t>
            </a:r>
            <a:r>
              <a:rPr lang="en-US" sz="2400" dirty="0"/>
              <a:t> per </a:t>
            </a:r>
            <a:r>
              <a:rPr lang="en-US" sz="2400" dirty="0" err="1"/>
              <a:t>gezin</a:t>
            </a:r>
            <a:r>
              <a:rPr lang="en-US" sz="2400" dirty="0"/>
              <a:t>.</a:t>
            </a:r>
          </a:p>
          <a:p>
            <a:r>
              <a:rPr lang="en-US" sz="2400" b="1" dirty="0" err="1"/>
              <a:t>Einde</a:t>
            </a:r>
            <a:r>
              <a:rPr lang="en-US" sz="2400" b="1" dirty="0"/>
              <a:t> </a:t>
            </a:r>
            <a:r>
              <a:rPr lang="en-US" sz="2400" b="1" dirty="0" err="1"/>
              <a:t>schooljaar</a:t>
            </a:r>
            <a:r>
              <a:rPr lang="en-US" sz="2400" b="1" dirty="0"/>
              <a:t>:</a:t>
            </a:r>
            <a:r>
              <a:rPr lang="en-US" sz="2400" dirty="0"/>
              <a:t> </a:t>
            </a:r>
            <a:r>
              <a:rPr lang="en-US" sz="2400" dirty="0" err="1"/>
              <a:t>eventueel</a:t>
            </a:r>
            <a:r>
              <a:rPr lang="en-US" sz="2400" dirty="0"/>
              <a:t> </a:t>
            </a:r>
            <a:r>
              <a:rPr lang="en-US" sz="2400" dirty="0" err="1"/>
              <a:t>nabellen</a:t>
            </a:r>
            <a:r>
              <a:rPr lang="en-US" sz="2400" dirty="0"/>
              <a:t> van </a:t>
            </a:r>
            <a:r>
              <a:rPr lang="en-US" sz="2400" dirty="0" err="1"/>
              <a:t>gezinnen</a:t>
            </a:r>
            <a:r>
              <a:rPr lang="en-US" sz="2400" dirty="0"/>
              <a:t> </a:t>
            </a:r>
            <a:r>
              <a:rPr lang="en-US" sz="2400" dirty="0" err="1"/>
              <a:t>zonder</a:t>
            </a:r>
            <a:r>
              <a:rPr lang="en-US" sz="2400" dirty="0"/>
              <a:t> </a:t>
            </a:r>
            <a:r>
              <a:rPr lang="en-US" sz="2400" dirty="0" err="1"/>
              <a:t>betaling</a:t>
            </a:r>
            <a:r>
              <a:rPr lang="en-US" sz="2400" dirty="0"/>
              <a:t> of </a:t>
            </a:r>
            <a:r>
              <a:rPr lang="en-US" sz="2400" dirty="0" err="1"/>
              <a:t>regeling</a:t>
            </a:r>
            <a:r>
              <a:rPr lang="en-US" sz="2400" dirty="0"/>
              <a:t>.</a:t>
            </a:r>
          </a:p>
        </p:txBody>
      </p:sp>
    </p:spTree>
    <p:extLst>
      <p:ext uri="{BB962C8B-B14F-4D97-AF65-F5344CB8AC3E}">
        <p14:creationId xmlns:p14="http://schemas.microsoft.com/office/powerpoint/2010/main" val="56953517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a:extLst>
              <a:ext uri="{FF2B5EF4-FFF2-40B4-BE49-F238E27FC236}">
                <a16:creationId xmlns:a16="http://schemas.microsoft.com/office/drawing/2014/main" id="{60137784-C2AA-C58E-01B9-B29B97811A6A}"/>
              </a:ext>
            </a:extLst>
          </p:cNvPr>
          <p:cNvSpPr>
            <a:spLocks noGrp="1"/>
          </p:cNvSpPr>
          <p:nvPr>
            <p:ph idx="1"/>
          </p:nvPr>
        </p:nvSpPr>
        <p:spPr>
          <a:xfrm>
            <a:off x="1350182" y="1996334"/>
            <a:ext cx="13218224" cy="6285266"/>
          </a:xfrm>
        </p:spPr>
        <p:txBody>
          <a:bodyPr>
            <a:normAutofit/>
          </a:bodyPr>
          <a:lstStyle/>
          <a:p>
            <a:pPr marL="0" indent="0">
              <a:buNone/>
            </a:pPr>
            <a:r>
              <a:rPr lang="nl-NL" sz="2400" b="1" dirty="0"/>
              <a:t>Uitdaging: Bezetting</a:t>
            </a:r>
          </a:p>
          <a:p>
            <a:pPr marL="0" indent="0">
              <a:buNone/>
            </a:pPr>
            <a:r>
              <a:rPr lang="nl-NL" sz="2400" dirty="0"/>
              <a:t>We zijn momenteel met twee personen. De oproep in de nieuwsbrief van vorig jaar leverde geen reacties op. We stellen voor dit opnieuw te proberen, want twee personen is onvoldoende.</a:t>
            </a:r>
          </a:p>
          <a:p>
            <a:pPr marL="0" indent="0">
              <a:buNone/>
            </a:pPr>
            <a:br>
              <a:rPr lang="nl-NL" sz="2400" b="1" dirty="0"/>
            </a:br>
            <a:r>
              <a:rPr lang="nl-NL" sz="2400" b="1" dirty="0"/>
              <a:t>Voorstel: Budgetten</a:t>
            </a:r>
          </a:p>
          <a:p>
            <a:pPr marL="0" indent="0">
              <a:buNone/>
            </a:pPr>
            <a:r>
              <a:rPr lang="nl-NL" sz="2400" dirty="0"/>
              <a:t>Wij stellen voor dat de MR en de evenementencommissie voortaan de budgetten vaststellen. De oudervereniging kan hierbij ondersteunen waar nodig, maar neemt dit schooljaar niet de lead.</a:t>
            </a:r>
          </a:p>
          <a:p>
            <a:pPr marL="0" indent="0">
              <a:buNone/>
            </a:pPr>
            <a:br>
              <a:rPr lang="nl-NL" sz="2400" b="1" dirty="0"/>
            </a:br>
            <a:r>
              <a:rPr lang="nl-NL" sz="2400" b="1" dirty="0"/>
              <a:t>Voorstel: Declaraties</a:t>
            </a:r>
          </a:p>
          <a:p>
            <a:pPr marL="0" indent="0">
              <a:buNone/>
            </a:pPr>
            <a:r>
              <a:rPr lang="nl-NL" sz="2400" dirty="0"/>
              <a:t>De overdracht vorig jaar zorgde voor veel onduidelijkheid. Met de huidige beperkte bezetting willen we de processen zo gestroomlijnd mogelijk maken. Declaraties kunnen daarom worden ingediend via een door ons opgesteld Excel-bestand met duidelijke onderverdeling in potjes. Dit maakt de verwerking in de boekhouding eenvoudiger en sneller.</a:t>
            </a:r>
          </a:p>
        </p:txBody>
      </p:sp>
      <p:pic>
        <p:nvPicPr>
          <p:cNvPr id="4" name="Afbeelding 3" descr="Afbeelding met Lettertype, Graphics, grafische vormgeving, titel&#10;&#10;Door AI gegenereerde inhoud is mogelijk onjuist.">
            <a:extLst>
              <a:ext uri="{FF2B5EF4-FFF2-40B4-BE49-F238E27FC236}">
                <a16:creationId xmlns:a16="http://schemas.microsoft.com/office/drawing/2014/main" id="{CAA49E82-9681-4E12-3DBC-2BD69BCE940F}"/>
              </a:ext>
            </a:extLst>
          </p:cNvPr>
          <p:cNvPicPr>
            <a:picLocks noChangeAspect="1"/>
          </p:cNvPicPr>
          <p:nvPr/>
        </p:nvPicPr>
        <p:blipFill>
          <a:blip r:embed="rId2"/>
          <a:stretch>
            <a:fillRect/>
          </a:stretch>
        </p:blipFill>
        <p:spPr>
          <a:xfrm>
            <a:off x="9811362" y="16416459"/>
            <a:ext cx="7798777" cy="1254975"/>
          </a:xfrm>
          <a:prstGeom prst="rect">
            <a:avLst/>
          </a:prstGeom>
        </p:spPr>
      </p:pic>
      <p:pic>
        <p:nvPicPr>
          <p:cNvPr id="5" name="Afbeelding 5" descr="Afbeelding met Lettertype, Graphics, grafische vormgeving, titel&#10;&#10;Door AI gegenereerde inhoud is mogelijk onjuist.">
            <a:extLst>
              <a:ext uri="{FF2B5EF4-FFF2-40B4-BE49-F238E27FC236}">
                <a16:creationId xmlns:a16="http://schemas.microsoft.com/office/drawing/2014/main" id="{6D37A9BC-2B85-AD9F-A8E2-F62AD437E0D6}"/>
              </a:ext>
            </a:extLst>
          </p:cNvPr>
          <p:cNvPicPr>
            <a:picLocks noChangeAspect="1"/>
          </p:cNvPicPr>
          <p:nvPr/>
        </p:nvPicPr>
        <p:blipFill>
          <a:blip r:embed="rId2"/>
          <a:stretch>
            <a:fillRect/>
          </a:stretch>
        </p:blipFill>
        <p:spPr>
          <a:xfrm>
            <a:off x="13591495" y="9261615"/>
            <a:ext cx="3941152" cy="634208"/>
          </a:xfrm>
          <a:prstGeom prst="rect">
            <a:avLst/>
          </a:prstGeom>
        </p:spPr>
      </p:pic>
      <p:sp>
        <p:nvSpPr>
          <p:cNvPr id="8" name="TextBox 7">
            <a:extLst>
              <a:ext uri="{FF2B5EF4-FFF2-40B4-BE49-F238E27FC236}">
                <a16:creationId xmlns:a16="http://schemas.microsoft.com/office/drawing/2014/main" id="{1D95BE2D-7E84-A4C7-B6E0-B61BB19E046E}"/>
              </a:ext>
            </a:extLst>
          </p:cNvPr>
          <p:cNvSpPr txBox="1"/>
          <p:nvPr/>
        </p:nvSpPr>
        <p:spPr>
          <a:xfrm>
            <a:off x="201475" y="330786"/>
            <a:ext cx="14661400" cy="1569660"/>
          </a:xfrm>
          <a:prstGeom prst="rect">
            <a:avLst/>
          </a:prstGeom>
          <a:noFill/>
        </p:spPr>
        <p:txBody>
          <a:bodyPr wrap="square">
            <a:spAutoFit/>
          </a:bodyPr>
          <a:lstStyle/>
          <a:p>
            <a:r>
              <a:rPr lang="nl-NL" sz="4800" b="1" dirty="0"/>
              <a:t>Uitdagingen en voorstellen oudervereniging</a:t>
            </a:r>
          </a:p>
          <a:p>
            <a:endParaRPr lang="nl-NL" sz="4800" b="1" dirty="0"/>
          </a:p>
        </p:txBody>
      </p:sp>
    </p:spTree>
    <p:extLst>
      <p:ext uri="{BB962C8B-B14F-4D97-AF65-F5344CB8AC3E}">
        <p14:creationId xmlns:p14="http://schemas.microsoft.com/office/powerpoint/2010/main" val="356802347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DB487508-F643-8FFE-2304-5FAB544EEF0B}"/>
              </a:ext>
            </a:extLst>
          </p:cNvPr>
          <p:cNvSpPr txBox="1"/>
          <p:nvPr/>
        </p:nvSpPr>
        <p:spPr>
          <a:xfrm>
            <a:off x="201475" y="330786"/>
            <a:ext cx="14661400" cy="830997"/>
          </a:xfrm>
          <a:prstGeom prst="rect">
            <a:avLst/>
          </a:prstGeom>
          <a:noFill/>
        </p:spPr>
        <p:txBody>
          <a:bodyPr wrap="square">
            <a:spAutoFit/>
          </a:bodyPr>
          <a:lstStyle/>
          <a:p>
            <a:r>
              <a:rPr lang="nl-NL" sz="4800" b="1" dirty="0"/>
              <a:t>Nieuw declaratie formulier 2025/2026</a:t>
            </a:r>
          </a:p>
        </p:txBody>
      </p:sp>
      <p:sp>
        <p:nvSpPr>
          <p:cNvPr id="10" name="TextBox 9">
            <a:extLst>
              <a:ext uri="{FF2B5EF4-FFF2-40B4-BE49-F238E27FC236}">
                <a16:creationId xmlns:a16="http://schemas.microsoft.com/office/drawing/2014/main" id="{A869A595-5019-06B6-0041-B7CE7F100403}"/>
              </a:ext>
            </a:extLst>
          </p:cNvPr>
          <p:cNvSpPr txBox="1"/>
          <p:nvPr/>
        </p:nvSpPr>
        <p:spPr>
          <a:xfrm>
            <a:off x="479368" y="1434603"/>
            <a:ext cx="15842672" cy="1200329"/>
          </a:xfrm>
          <a:prstGeom prst="rect">
            <a:avLst/>
          </a:prstGeom>
          <a:noFill/>
        </p:spPr>
        <p:txBody>
          <a:bodyPr wrap="square">
            <a:spAutoFit/>
          </a:bodyPr>
          <a:lstStyle/>
          <a:p>
            <a:r>
              <a:rPr lang="nl-NL" sz="2400" dirty="0"/>
              <a:t>Te gebruiken door iedereen die wil declareren bij de oudervereniging, inclusief de evenementencommissie.</a:t>
            </a:r>
          </a:p>
          <a:p>
            <a:r>
              <a:rPr lang="nl-NL" sz="2400" dirty="0"/>
              <a:t>Graag alle declaraties per e-mail insturen </a:t>
            </a:r>
            <a:r>
              <a:rPr lang="nl-NL" sz="2400" b="1" dirty="0"/>
              <a:t>(geen WhatsApp)</a:t>
            </a:r>
            <a:r>
              <a:rPr lang="nl-NL" sz="2400" dirty="0"/>
              <a:t>, zodat wij alles goed kunnen archiveren in de gezamenlijke OUVER-mappen.</a:t>
            </a:r>
          </a:p>
        </p:txBody>
      </p:sp>
      <p:sp>
        <p:nvSpPr>
          <p:cNvPr id="12" name="TextBox 11">
            <a:extLst>
              <a:ext uri="{FF2B5EF4-FFF2-40B4-BE49-F238E27FC236}">
                <a16:creationId xmlns:a16="http://schemas.microsoft.com/office/drawing/2014/main" id="{12134DFE-DEFF-CA74-91C1-2A117045C6CD}"/>
              </a:ext>
            </a:extLst>
          </p:cNvPr>
          <p:cNvSpPr txBox="1"/>
          <p:nvPr/>
        </p:nvSpPr>
        <p:spPr>
          <a:xfrm>
            <a:off x="479368" y="2760787"/>
            <a:ext cx="15629312" cy="461665"/>
          </a:xfrm>
          <a:prstGeom prst="rect">
            <a:avLst/>
          </a:prstGeom>
          <a:noFill/>
        </p:spPr>
        <p:txBody>
          <a:bodyPr wrap="square">
            <a:spAutoFit/>
          </a:bodyPr>
          <a:lstStyle/>
          <a:p>
            <a:r>
              <a:rPr lang="nl-NL" sz="2400" dirty="0"/>
              <a:t>Bij elke declaratie graag een nieuw Excel-bestand insturen, inclusief de bijbehorende bon of factuur als bijlage.</a:t>
            </a:r>
          </a:p>
        </p:txBody>
      </p:sp>
      <p:pic>
        <p:nvPicPr>
          <p:cNvPr id="13" name="Afbeelding 5" descr="Afbeelding met Lettertype, Graphics, grafische vormgeving, titel&#10;&#10;Door AI gegenereerde inhoud is mogelijk onjuist.">
            <a:extLst>
              <a:ext uri="{FF2B5EF4-FFF2-40B4-BE49-F238E27FC236}">
                <a16:creationId xmlns:a16="http://schemas.microsoft.com/office/drawing/2014/main" id="{01A1D70C-359B-B3DF-0F85-2143B06C1BA0}"/>
              </a:ext>
            </a:extLst>
          </p:cNvPr>
          <p:cNvPicPr>
            <a:picLocks noChangeAspect="1"/>
          </p:cNvPicPr>
          <p:nvPr/>
        </p:nvPicPr>
        <p:blipFill>
          <a:blip r:embed="rId2"/>
          <a:stretch>
            <a:fillRect/>
          </a:stretch>
        </p:blipFill>
        <p:spPr>
          <a:xfrm>
            <a:off x="13591495" y="9261615"/>
            <a:ext cx="3941152" cy="634208"/>
          </a:xfrm>
          <a:prstGeom prst="rect">
            <a:avLst/>
          </a:prstGeom>
        </p:spPr>
      </p:pic>
      <p:pic>
        <p:nvPicPr>
          <p:cNvPr id="7" name="Afbeelding 6" descr="Afbeelding met tekst, Perceel, schermopname&#10;&#10;Door AI gegenereerde inhoud is mogelijk onjuist.">
            <a:extLst>
              <a:ext uri="{FF2B5EF4-FFF2-40B4-BE49-F238E27FC236}">
                <a16:creationId xmlns:a16="http://schemas.microsoft.com/office/drawing/2014/main" id="{E9703311-B443-FB20-2130-FAA914741856}"/>
              </a:ext>
            </a:extLst>
          </p:cNvPr>
          <p:cNvPicPr>
            <a:picLocks noChangeAspect="1"/>
          </p:cNvPicPr>
          <p:nvPr/>
        </p:nvPicPr>
        <p:blipFill>
          <a:blip r:embed="rId3"/>
          <a:stretch>
            <a:fillRect/>
          </a:stretch>
        </p:blipFill>
        <p:spPr>
          <a:xfrm>
            <a:off x="1197768" y="3348307"/>
            <a:ext cx="10721809" cy="5567093"/>
          </a:xfrm>
          <a:prstGeom prst="rect">
            <a:avLst/>
          </a:prstGeom>
        </p:spPr>
      </p:pic>
    </p:spTree>
    <p:extLst>
      <p:ext uri="{BB962C8B-B14F-4D97-AF65-F5344CB8AC3E}">
        <p14:creationId xmlns:p14="http://schemas.microsoft.com/office/powerpoint/2010/main" val="1602355091"/>
      </p:ext>
    </p:extLst>
  </p:cSld>
  <p:clrMapOvr>
    <a:masterClrMapping/>
  </p:clrMapOvr>
</p:sld>
</file>

<file path=ppt/theme/theme1.xml><?xml version="1.0" encoding="utf-8"?>
<a:theme xmlns:a="http://schemas.openxmlformats.org/drawingml/2006/main" name="Kantoorthema">
  <a:themeElements>
    <a:clrScheme name="Office Them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Them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Office Theme</Template>
  <TotalTime>373</TotalTime>
  <Words>1291</Words>
  <Application>Microsoft Macintosh PowerPoint</Application>
  <PresentationFormat>Aangepast</PresentationFormat>
  <Paragraphs>240</Paragraphs>
  <Slides>10</Slides>
  <Notes>0</Notes>
  <HiddenSlides>0</HiddenSlides>
  <MMClips>0</MMClips>
  <ScaleCrop>false</ScaleCrop>
  <HeadingPairs>
    <vt:vector size="6" baseType="variant">
      <vt:variant>
        <vt:lpstr>Gebruikte lettertypen</vt:lpstr>
      </vt:variant>
      <vt:variant>
        <vt:i4>5</vt:i4>
      </vt:variant>
      <vt:variant>
        <vt:lpstr>Thema</vt:lpstr>
      </vt:variant>
      <vt:variant>
        <vt:i4>1</vt:i4>
      </vt:variant>
      <vt:variant>
        <vt:lpstr>Diatitels</vt:lpstr>
      </vt:variant>
      <vt:variant>
        <vt:i4>10</vt:i4>
      </vt:variant>
    </vt:vector>
  </HeadingPairs>
  <TitlesOfParts>
    <vt:vector size="16" baseType="lpstr">
      <vt:lpstr>Aptos</vt:lpstr>
      <vt:lpstr>Aptos Display</vt:lpstr>
      <vt:lpstr>Aptos Narrow</vt:lpstr>
      <vt:lpstr>Arial</vt:lpstr>
      <vt:lpstr>Calibri</vt:lpstr>
      <vt:lpstr>Kantoorthema</vt:lpstr>
      <vt:lpstr> </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Melvin Veldhuisen</dc:creator>
  <cp:lastModifiedBy>Melvin Veldhuisen</cp:lastModifiedBy>
  <cp:revision>15</cp:revision>
  <dcterms:created xsi:type="dcterms:W3CDTF">2025-08-20T12:14:39Z</dcterms:created>
  <dcterms:modified xsi:type="dcterms:W3CDTF">2025-09-19T11:09:22Z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defa4170-0d19-0005-0004-bc88714345d2_Enabled">
    <vt:lpwstr>true</vt:lpwstr>
  </property>
  <property fmtid="{D5CDD505-2E9C-101B-9397-08002B2CF9AE}" pid="3" name="MSIP_Label_defa4170-0d19-0005-0004-bc88714345d2_SetDate">
    <vt:lpwstr>2025-09-09T18:20:22Z</vt:lpwstr>
  </property>
  <property fmtid="{D5CDD505-2E9C-101B-9397-08002B2CF9AE}" pid="4" name="MSIP_Label_defa4170-0d19-0005-0004-bc88714345d2_Method">
    <vt:lpwstr>Standard</vt:lpwstr>
  </property>
  <property fmtid="{D5CDD505-2E9C-101B-9397-08002B2CF9AE}" pid="5" name="MSIP_Label_defa4170-0d19-0005-0004-bc88714345d2_Name">
    <vt:lpwstr>defa4170-0d19-0005-0004-bc88714345d2</vt:lpwstr>
  </property>
  <property fmtid="{D5CDD505-2E9C-101B-9397-08002B2CF9AE}" pid="6" name="MSIP_Label_defa4170-0d19-0005-0004-bc88714345d2_SiteId">
    <vt:lpwstr>ffc6db12-5428-4caf-b237-b8735eda8c6e</vt:lpwstr>
  </property>
  <property fmtid="{D5CDD505-2E9C-101B-9397-08002B2CF9AE}" pid="7" name="MSIP_Label_defa4170-0d19-0005-0004-bc88714345d2_ActionId">
    <vt:lpwstr>05465868-d3fb-4ba5-be80-30966ef04898</vt:lpwstr>
  </property>
  <property fmtid="{D5CDD505-2E9C-101B-9397-08002B2CF9AE}" pid="8" name="MSIP_Label_defa4170-0d19-0005-0004-bc88714345d2_ContentBits">
    <vt:lpwstr>0</vt:lpwstr>
  </property>
  <property fmtid="{D5CDD505-2E9C-101B-9397-08002B2CF9AE}" pid="9" name="MSIP_Label_defa4170-0d19-0005-0004-bc88714345d2_Tag">
    <vt:lpwstr>50, 3, 0, 1</vt:lpwstr>
  </property>
</Properties>
</file>